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5" r:id="rId2"/>
    <p:sldId id="258" r:id="rId3"/>
    <p:sldId id="257" r:id="rId4"/>
    <p:sldId id="259" r:id="rId5"/>
    <p:sldId id="266" r:id="rId6"/>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Calibri Light" panose="020F0302020204030204" pitchFamily="34" charset="0"/>
      <p:regular r:id="rId11"/>
      <p:italic r:id="rId12"/>
    </p:embeddedFont>
    <p:embeddedFont>
      <p:font typeface="Livvic Black" pitchFamily="2" charset="0"/>
      <p:bold r:id="rId13"/>
      <p:boldItalic r:id="rId14"/>
    </p:embeddedFont>
    <p:embeddedFont>
      <p:font typeface="Maven Pro Medium"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D0D"/>
    <a:srgbClr val="F48B29"/>
    <a:srgbClr val="6E7582"/>
    <a:srgbClr val="F39189"/>
    <a:srgbClr val="2132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58" autoAdjust="0"/>
    <p:restoredTop sz="94660"/>
  </p:normalViewPr>
  <p:slideViewPr>
    <p:cSldViewPr snapToGrid="0">
      <p:cViewPr>
        <p:scale>
          <a:sx n="50" d="100"/>
          <a:sy n="50" d="100"/>
        </p:scale>
        <p:origin x="438"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81E5-EC76-494A-B34A-90DA8D9D2D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0A3641-86FD-445D-8D5B-95BB0F48F9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CFE4B8-56A7-4922-94D7-6339896DAAD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5" name="Footer Placeholder 4">
            <a:extLst>
              <a:ext uri="{FF2B5EF4-FFF2-40B4-BE49-F238E27FC236}">
                <a16:creationId xmlns:a16="http://schemas.microsoft.com/office/drawing/2014/main" id="{12F03886-D9DD-4B72-9324-46E18C1E3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5A195-93F4-49FD-965B-2AC936E9F9DB}"/>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299757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FDFC061-463F-4458-91EE-2E075DF6FB7C}"/>
              </a:ext>
            </a:extLst>
          </p:cNvPr>
          <p:cNvSpPr>
            <a:spLocks noGrp="1"/>
          </p:cNvSpPr>
          <p:nvPr>
            <p:ph type="pic" sz="quarter" idx="13"/>
          </p:nvPr>
        </p:nvSpPr>
        <p:spPr>
          <a:xfrm>
            <a:off x="441000" y="441482"/>
            <a:ext cx="3430014" cy="2914650"/>
          </a:xfrm>
        </p:spPr>
        <p:txBody>
          <a:bodyPr/>
          <a:lstStyle/>
          <a:p>
            <a:endParaRPr lang="en-US"/>
          </a:p>
        </p:txBody>
      </p:sp>
      <p:sp>
        <p:nvSpPr>
          <p:cNvPr id="9" name="Picture Placeholder 7">
            <a:extLst>
              <a:ext uri="{FF2B5EF4-FFF2-40B4-BE49-F238E27FC236}">
                <a16:creationId xmlns:a16="http://schemas.microsoft.com/office/drawing/2014/main" id="{FD17C976-C9DB-4219-A3E2-5AB18332FEA9}"/>
              </a:ext>
            </a:extLst>
          </p:cNvPr>
          <p:cNvSpPr>
            <a:spLocks noGrp="1"/>
          </p:cNvSpPr>
          <p:nvPr>
            <p:ph type="pic" sz="quarter" idx="14"/>
          </p:nvPr>
        </p:nvSpPr>
        <p:spPr>
          <a:xfrm>
            <a:off x="8320986" y="3501868"/>
            <a:ext cx="3430014" cy="2914650"/>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309523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FDFC061-463F-4458-91EE-2E075DF6FB7C}"/>
              </a:ext>
            </a:extLst>
          </p:cNvPr>
          <p:cNvSpPr>
            <a:spLocks noGrp="1"/>
          </p:cNvSpPr>
          <p:nvPr>
            <p:ph type="pic" sz="quarter" idx="13"/>
          </p:nvPr>
        </p:nvSpPr>
        <p:spPr>
          <a:xfrm>
            <a:off x="441000" y="441482"/>
            <a:ext cx="3430014" cy="2914650"/>
          </a:xfrm>
        </p:spPr>
        <p:txBody>
          <a:bodyPr/>
          <a:lstStyle/>
          <a:p>
            <a:endParaRPr lang="en-US"/>
          </a:p>
        </p:txBody>
      </p:sp>
      <p:sp>
        <p:nvSpPr>
          <p:cNvPr id="9" name="Picture Placeholder 7">
            <a:extLst>
              <a:ext uri="{FF2B5EF4-FFF2-40B4-BE49-F238E27FC236}">
                <a16:creationId xmlns:a16="http://schemas.microsoft.com/office/drawing/2014/main" id="{FD17C976-C9DB-4219-A3E2-5AB18332FEA9}"/>
              </a:ext>
            </a:extLst>
          </p:cNvPr>
          <p:cNvSpPr>
            <a:spLocks noGrp="1"/>
          </p:cNvSpPr>
          <p:nvPr>
            <p:ph type="pic" sz="quarter" idx="14"/>
          </p:nvPr>
        </p:nvSpPr>
        <p:spPr>
          <a:xfrm>
            <a:off x="8320986" y="3501868"/>
            <a:ext cx="3430014" cy="2914650"/>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
        <p:nvSpPr>
          <p:cNvPr id="7" name="Picture Placeholder 7">
            <a:extLst>
              <a:ext uri="{FF2B5EF4-FFF2-40B4-BE49-F238E27FC236}">
                <a16:creationId xmlns:a16="http://schemas.microsoft.com/office/drawing/2014/main" id="{0CFEAE42-9984-401D-9DFD-B34C540254F5}"/>
              </a:ext>
            </a:extLst>
          </p:cNvPr>
          <p:cNvSpPr>
            <a:spLocks noGrp="1"/>
          </p:cNvSpPr>
          <p:nvPr>
            <p:ph type="pic" sz="quarter" idx="15"/>
          </p:nvPr>
        </p:nvSpPr>
        <p:spPr>
          <a:xfrm>
            <a:off x="4380993" y="441482"/>
            <a:ext cx="3430014" cy="2914650"/>
          </a:xfrm>
        </p:spPr>
        <p:txBody>
          <a:bodyPr/>
          <a:lstStyle>
            <a:lvl1pPr rtl="0">
              <a:defRPr/>
            </a:lvl1pPr>
          </a:lstStyle>
          <a:p>
            <a:endParaRPr lang="en-US"/>
          </a:p>
        </p:txBody>
      </p:sp>
      <p:sp>
        <p:nvSpPr>
          <p:cNvPr id="10" name="Picture Placeholder 7">
            <a:extLst>
              <a:ext uri="{FF2B5EF4-FFF2-40B4-BE49-F238E27FC236}">
                <a16:creationId xmlns:a16="http://schemas.microsoft.com/office/drawing/2014/main" id="{7F202D00-B295-45E7-9F0B-A2A0FC642480}"/>
              </a:ext>
            </a:extLst>
          </p:cNvPr>
          <p:cNvSpPr>
            <a:spLocks noGrp="1"/>
          </p:cNvSpPr>
          <p:nvPr>
            <p:ph type="pic" sz="quarter" idx="16"/>
          </p:nvPr>
        </p:nvSpPr>
        <p:spPr>
          <a:xfrm>
            <a:off x="8320986" y="441482"/>
            <a:ext cx="3430014" cy="2914650"/>
          </a:xfrm>
        </p:spPr>
        <p:txBody>
          <a:bodyPr/>
          <a:lstStyle>
            <a:lvl1pPr rtl="0">
              <a:defRPr/>
            </a:lvl1pPr>
          </a:lstStyle>
          <a:p>
            <a:endParaRPr lang="en-US"/>
          </a:p>
        </p:txBody>
      </p:sp>
    </p:spTree>
    <p:extLst>
      <p:ext uri="{BB962C8B-B14F-4D97-AF65-F5344CB8AC3E}">
        <p14:creationId xmlns:p14="http://schemas.microsoft.com/office/powerpoint/2010/main" val="3512712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0BB83F-36E6-4329-B082-24B128AA2A90}"/>
              </a:ext>
            </a:extLst>
          </p:cNvPr>
          <p:cNvSpPr>
            <a:spLocks noGrp="1"/>
          </p:cNvSpPr>
          <p:nvPr>
            <p:ph type="pic" sz="quarter" idx="13"/>
          </p:nvPr>
        </p:nvSpPr>
        <p:spPr>
          <a:xfrm>
            <a:off x="1185002" y="2420844"/>
            <a:ext cx="2564433" cy="2016312"/>
          </a:xfrm>
        </p:spPr>
        <p:txBody>
          <a:bodyPr/>
          <a:lstStyle/>
          <a:p>
            <a:endParaRPr lang="en-US"/>
          </a:p>
        </p:txBody>
      </p:sp>
      <p:sp>
        <p:nvSpPr>
          <p:cNvPr id="10" name="Picture Placeholder 8">
            <a:extLst>
              <a:ext uri="{FF2B5EF4-FFF2-40B4-BE49-F238E27FC236}">
                <a16:creationId xmlns:a16="http://schemas.microsoft.com/office/drawing/2014/main" id="{AA35B083-8A21-4BB1-BD0B-6C4566E6C9F1}"/>
              </a:ext>
            </a:extLst>
          </p:cNvPr>
          <p:cNvSpPr>
            <a:spLocks noGrp="1"/>
          </p:cNvSpPr>
          <p:nvPr>
            <p:ph type="pic" sz="quarter" idx="14"/>
          </p:nvPr>
        </p:nvSpPr>
        <p:spPr>
          <a:xfrm>
            <a:off x="4813783" y="2420844"/>
            <a:ext cx="2564434" cy="2016312"/>
          </a:xfrm>
        </p:spPr>
        <p:txBody>
          <a:bodyPr/>
          <a:lstStyle/>
          <a:p>
            <a:endParaRPr lang="en-US"/>
          </a:p>
        </p:txBody>
      </p:sp>
      <p:sp>
        <p:nvSpPr>
          <p:cNvPr id="11" name="Picture Placeholder 8">
            <a:extLst>
              <a:ext uri="{FF2B5EF4-FFF2-40B4-BE49-F238E27FC236}">
                <a16:creationId xmlns:a16="http://schemas.microsoft.com/office/drawing/2014/main" id="{F6E992DA-E61B-4496-83EA-F6819C339F1D}"/>
              </a:ext>
            </a:extLst>
          </p:cNvPr>
          <p:cNvSpPr>
            <a:spLocks noGrp="1"/>
          </p:cNvSpPr>
          <p:nvPr>
            <p:ph type="pic" sz="quarter" idx="15"/>
          </p:nvPr>
        </p:nvSpPr>
        <p:spPr>
          <a:xfrm>
            <a:off x="8442565" y="2420844"/>
            <a:ext cx="2564434" cy="2016312"/>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2492021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A330FD0-4265-4212-B69A-A090151E9386}"/>
              </a:ext>
            </a:extLst>
          </p:cNvPr>
          <p:cNvSpPr>
            <a:spLocks noGrp="1"/>
          </p:cNvSpPr>
          <p:nvPr>
            <p:ph type="pic" sz="quarter" idx="13"/>
          </p:nvPr>
        </p:nvSpPr>
        <p:spPr>
          <a:xfrm>
            <a:off x="7049517" y="1735116"/>
            <a:ext cx="3791964" cy="3796105"/>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2621678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8717711-B23B-46E6-BEE2-92FBFCFF6227}"/>
              </a:ext>
            </a:extLst>
          </p:cNvPr>
          <p:cNvSpPr>
            <a:spLocks noGrp="1"/>
          </p:cNvSpPr>
          <p:nvPr>
            <p:ph type="pic" sz="quarter" idx="13"/>
          </p:nvPr>
        </p:nvSpPr>
        <p:spPr>
          <a:xfrm>
            <a:off x="1474167" y="1735116"/>
            <a:ext cx="3791964" cy="3796105"/>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9108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F982-9DA3-4674-A3E0-14F2B2CDF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4D0E0C-4C51-471B-A9E1-1DCEECFCC6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FCB74B-D028-43CE-BCFE-179146EB2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370F19-C4A7-4F29-800D-28C6B88361AA}"/>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6" name="Footer Placeholder 5">
            <a:extLst>
              <a:ext uri="{FF2B5EF4-FFF2-40B4-BE49-F238E27FC236}">
                <a16:creationId xmlns:a16="http://schemas.microsoft.com/office/drawing/2014/main" id="{53E00290-CBC5-43D0-AAD4-9E936B144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5541BB-C529-430A-8E8B-306B0F5E3AF9}"/>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452894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16D1-89B5-4B55-8A0D-AB29FA814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A55C64-D11F-4CBD-A8D0-717360C650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3B4D02-AEE4-4946-B537-DD0F7E7EE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20477-5FDB-4DFC-AA17-B112656621E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6" name="Footer Placeholder 5">
            <a:extLst>
              <a:ext uri="{FF2B5EF4-FFF2-40B4-BE49-F238E27FC236}">
                <a16:creationId xmlns:a16="http://schemas.microsoft.com/office/drawing/2014/main" id="{882E6C9D-9FEC-4921-B1B5-BB843E22B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2C519-8023-4A61-BC02-543587FF08D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2431766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84B6-3611-476D-B7C9-A7B70FB85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4F2D39-DB10-4716-A6C8-D046D9F74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0293A-F8B7-42B2-852B-2CF5270791ED}"/>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5" name="Footer Placeholder 4">
            <a:extLst>
              <a:ext uri="{FF2B5EF4-FFF2-40B4-BE49-F238E27FC236}">
                <a16:creationId xmlns:a16="http://schemas.microsoft.com/office/drawing/2014/main" id="{FA9146A1-7D09-4720-8102-15A87B978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EDF15-30FC-4DB1-A3FF-FC892BDF11EF}"/>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1378293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E058F1-A048-4B96-8E9D-14FFF99C7D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8388F3-F251-4660-9EEE-571EE7960B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637F7-430B-4FB9-8CBA-C8F5E0C26142}"/>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5" name="Footer Placeholder 4">
            <a:extLst>
              <a:ext uri="{FF2B5EF4-FFF2-40B4-BE49-F238E27FC236}">
                <a16:creationId xmlns:a16="http://schemas.microsoft.com/office/drawing/2014/main" id="{F6992DE0-2EA9-4273-BD17-DF7F3EC6D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9195D-0AF7-4A36-B7FC-FF3046DB3417}"/>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3658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AFB4-B400-412E-B9D7-B9DECAF95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F965D-F4CE-4267-80E4-B973A5C434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A723D-C86A-4775-B838-B6381C54F137}"/>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5" name="Footer Placeholder 4">
            <a:extLst>
              <a:ext uri="{FF2B5EF4-FFF2-40B4-BE49-F238E27FC236}">
                <a16:creationId xmlns:a16="http://schemas.microsoft.com/office/drawing/2014/main" id="{F11CE8D8-BAA2-45F8-B88E-C37B34744F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5808C0-511C-4961-A8F1-A3A9F76FCB62}"/>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10173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E6F4-5AE0-4816-BB7E-1D88213DE7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4BA9D1-70E9-4BDB-BF8D-E2F8B49149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BDEC63-DD56-4E3E-8E54-123396478CF7}"/>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5" name="Footer Placeholder 4">
            <a:extLst>
              <a:ext uri="{FF2B5EF4-FFF2-40B4-BE49-F238E27FC236}">
                <a16:creationId xmlns:a16="http://schemas.microsoft.com/office/drawing/2014/main" id="{D5C651B9-4363-4D15-8145-4875F071C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717C3-E83C-467E-883D-25260A3FCF6A}"/>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303664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BE8B-3ADD-47B2-B37E-00B81295A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9B5D3-464C-485A-BCA6-7191870F9C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B71DAC-A4A9-49C9-B2C3-79CEACBC5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B7D878-D792-4057-B935-4CA6B69CB43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6" name="Footer Placeholder 5">
            <a:extLst>
              <a:ext uri="{FF2B5EF4-FFF2-40B4-BE49-F238E27FC236}">
                <a16:creationId xmlns:a16="http://schemas.microsoft.com/office/drawing/2014/main" id="{159B77A1-B488-4375-BDB6-D8BF4E536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04D284-14C8-44ED-A049-5405BD2C9232}"/>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3234460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388D-71F9-4571-9805-AF633FC9E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F668A8-0CAF-4AED-BB9E-05DD9033C5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6F8CD4-4E13-41C3-8AE9-2A41891CFD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030FED-8372-4ADF-8A92-FFC576F694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34824A-9E88-40D7-AA19-971A41A82B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C6AF2D-2D00-400E-956B-0A354AC32824}"/>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8" name="Footer Placeholder 7">
            <a:extLst>
              <a:ext uri="{FF2B5EF4-FFF2-40B4-BE49-F238E27FC236}">
                <a16:creationId xmlns:a16="http://schemas.microsoft.com/office/drawing/2014/main" id="{C3CE0114-3618-4B38-8B07-E29738520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52B45-647C-461D-B791-FD88263DE200}"/>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1887211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6FCC-127A-4756-9A8D-4D197B8F2F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3A10A9-2AAD-4AD8-AFDD-37628FBC1D5A}"/>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4" name="Footer Placeholder 3">
            <a:extLst>
              <a:ext uri="{FF2B5EF4-FFF2-40B4-BE49-F238E27FC236}">
                <a16:creationId xmlns:a16="http://schemas.microsoft.com/office/drawing/2014/main" id="{483747C4-24EE-4FFF-961A-E32F47B023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35078-582C-45AD-AFA4-023A15229A07}"/>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3271559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1843456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6769D63-C4DA-46AC-ADBA-3595E0E0E45E}"/>
              </a:ext>
            </a:extLst>
          </p:cNvPr>
          <p:cNvSpPr>
            <a:spLocks noGrp="1"/>
          </p:cNvSpPr>
          <p:nvPr>
            <p:ph type="pic" sz="quarter" idx="13"/>
          </p:nvPr>
        </p:nvSpPr>
        <p:spPr>
          <a:xfrm>
            <a:off x="440312" y="441326"/>
            <a:ext cx="3430013" cy="2914650"/>
          </a:xfrm>
        </p:spPr>
        <p:txBody>
          <a:bodyPr/>
          <a:lstStyle/>
          <a:p>
            <a:endParaRPr lang="en-US"/>
          </a:p>
        </p:txBody>
      </p:sp>
      <p:sp>
        <p:nvSpPr>
          <p:cNvPr id="12" name="Picture Placeholder 10">
            <a:extLst>
              <a:ext uri="{FF2B5EF4-FFF2-40B4-BE49-F238E27FC236}">
                <a16:creationId xmlns:a16="http://schemas.microsoft.com/office/drawing/2014/main" id="{7EBA4689-D866-47E5-B861-89A58FE2FA56}"/>
              </a:ext>
            </a:extLst>
          </p:cNvPr>
          <p:cNvSpPr>
            <a:spLocks noGrp="1"/>
          </p:cNvSpPr>
          <p:nvPr>
            <p:ph type="pic" sz="quarter" idx="14"/>
          </p:nvPr>
        </p:nvSpPr>
        <p:spPr>
          <a:xfrm>
            <a:off x="4056961" y="441326"/>
            <a:ext cx="4076700" cy="2914650"/>
          </a:xfrm>
        </p:spPr>
        <p:txBody>
          <a:bodyPr/>
          <a:lstStyle/>
          <a:p>
            <a:endParaRPr lang="en-US"/>
          </a:p>
        </p:txBody>
      </p:sp>
      <p:sp>
        <p:nvSpPr>
          <p:cNvPr id="13" name="Picture Placeholder 10">
            <a:extLst>
              <a:ext uri="{FF2B5EF4-FFF2-40B4-BE49-F238E27FC236}">
                <a16:creationId xmlns:a16="http://schemas.microsoft.com/office/drawing/2014/main" id="{6D2E19D3-9B8E-44EC-9A22-52EB9A4A8CD3}"/>
              </a:ext>
            </a:extLst>
          </p:cNvPr>
          <p:cNvSpPr>
            <a:spLocks noGrp="1"/>
          </p:cNvSpPr>
          <p:nvPr>
            <p:ph type="pic" sz="quarter" idx="15"/>
          </p:nvPr>
        </p:nvSpPr>
        <p:spPr>
          <a:xfrm>
            <a:off x="8319610" y="441326"/>
            <a:ext cx="3430013" cy="2914650"/>
          </a:xfrm>
        </p:spPr>
        <p:txBody>
          <a:bodyPr/>
          <a:lstStyle/>
          <a:p>
            <a:endParaRPr lang="en-US"/>
          </a:p>
        </p:txBody>
      </p:sp>
      <p:sp>
        <p:nvSpPr>
          <p:cNvPr id="14" name="Picture Placeholder 10">
            <a:extLst>
              <a:ext uri="{FF2B5EF4-FFF2-40B4-BE49-F238E27FC236}">
                <a16:creationId xmlns:a16="http://schemas.microsoft.com/office/drawing/2014/main" id="{A24E0982-75D8-4472-AC65-64E7C31C9A44}"/>
              </a:ext>
            </a:extLst>
          </p:cNvPr>
          <p:cNvSpPr>
            <a:spLocks noGrp="1"/>
          </p:cNvSpPr>
          <p:nvPr>
            <p:ph type="pic" sz="quarter" idx="16"/>
          </p:nvPr>
        </p:nvSpPr>
        <p:spPr>
          <a:xfrm>
            <a:off x="8319610" y="3500911"/>
            <a:ext cx="3430013" cy="2914650"/>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1468291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6A62D18-D564-465B-8047-1F188F91A4F1}"/>
              </a:ext>
            </a:extLst>
          </p:cNvPr>
          <p:cNvSpPr>
            <a:spLocks noGrp="1"/>
          </p:cNvSpPr>
          <p:nvPr>
            <p:ph type="pic" sz="quarter" idx="13"/>
          </p:nvPr>
        </p:nvSpPr>
        <p:spPr>
          <a:xfrm>
            <a:off x="6235049" y="412763"/>
            <a:ext cx="5556900" cy="6127765"/>
          </a:xfrm>
        </p:spPr>
        <p:txBody>
          <a:bodyPr/>
          <a:lstStyle/>
          <a:p>
            <a:endParaRPr lang="en-US"/>
          </a:p>
        </p:txBody>
      </p:sp>
      <p:sp>
        <p:nvSpPr>
          <p:cNvPr id="2" name="Date Placeholder 1">
            <a:extLst>
              <a:ext uri="{FF2B5EF4-FFF2-40B4-BE49-F238E27FC236}">
                <a16:creationId xmlns:a16="http://schemas.microsoft.com/office/drawing/2014/main" id="{24A8E9B6-9D64-4153-8B2B-9FC262DA2718}"/>
              </a:ext>
            </a:extLst>
          </p:cNvPr>
          <p:cNvSpPr>
            <a:spLocks noGrp="1"/>
          </p:cNvSpPr>
          <p:nvPr>
            <p:ph type="dt" sz="half" idx="10"/>
          </p:nvPr>
        </p:nvSpPr>
        <p:spPr/>
        <p:txBody>
          <a:bodyPr/>
          <a:lstStyle/>
          <a:p>
            <a:fld id="{DED59ECA-F0A7-4C39-B146-679B2E87829E}" type="datetimeFigureOut">
              <a:rPr lang="en-US" smtClean="0"/>
              <a:t>2/11/2022</a:t>
            </a:fld>
            <a:endParaRPr lang="en-US"/>
          </a:p>
        </p:txBody>
      </p:sp>
      <p:sp>
        <p:nvSpPr>
          <p:cNvPr id="3" name="Footer Placeholder 2">
            <a:extLst>
              <a:ext uri="{FF2B5EF4-FFF2-40B4-BE49-F238E27FC236}">
                <a16:creationId xmlns:a16="http://schemas.microsoft.com/office/drawing/2014/main" id="{26567480-AA69-47FD-B1F7-0882978C1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4C4BD-5742-4B1A-95F5-7C6115E2CBA3}"/>
              </a:ext>
            </a:extLst>
          </p:cNvPr>
          <p:cNvSpPr>
            <a:spLocks noGrp="1"/>
          </p:cNvSpPr>
          <p:nvPr>
            <p:ph type="sldNum" sz="quarter" idx="12"/>
          </p:nvPr>
        </p:nvSpPr>
        <p:spPr/>
        <p:txBody>
          <a:bodyPr/>
          <a:lstStyle/>
          <a:p>
            <a:fld id="{80C2266C-8F24-41C8-A3BD-0C08AF91F01F}" type="slidenum">
              <a:rPr lang="en-US" smtClean="0"/>
              <a:t>‹#›</a:t>
            </a:fld>
            <a:endParaRPr lang="en-US"/>
          </a:p>
        </p:txBody>
      </p:sp>
    </p:spTree>
    <p:extLst>
      <p:ext uri="{BB962C8B-B14F-4D97-AF65-F5344CB8AC3E}">
        <p14:creationId xmlns:p14="http://schemas.microsoft.com/office/powerpoint/2010/main" val="4238941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cstate="email">
            <a:alphaModFix amt="41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B8606A-05A6-49D9-94F0-F84B611CB3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3928F0-7128-464D-8E2D-529281503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6B4C3-06AD-4E3B-A2B8-362B5EB07D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59ECA-F0A7-4C39-B146-679B2E87829E}" type="datetimeFigureOut">
              <a:rPr lang="en-US" smtClean="0"/>
              <a:t>2/11/2022</a:t>
            </a:fld>
            <a:endParaRPr lang="en-US"/>
          </a:p>
        </p:txBody>
      </p:sp>
      <p:sp>
        <p:nvSpPr>
          <p:cNvPr id="5" name="Footer Placeholder 4">
            <a:extLst>
              <a:ext uri="{FF2B5EF4-FFF2-40B4-BE49-F238E27FC236}">
                <a16:creationId xmlns:a16="http://schemas.microsoft.com/office/drawing/2014/main" id="{D7443810-0CFC-476C-9228-9DCD61290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DDF0A6-BF15-45C5-9FF7-E798C0818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2266C-8F24-41C8-A3BD-0C08AF91F01F}" type="slidenum">
              <a:rPr lang="en-US" smtClean="0"/>
              <a:t>‹#›</a:t>
            </a:fld>
            <a:endParaRPr lang="en-US"/>
          </a:p>
        </p:txBody>
      </p:sp>
    </p:spTree>
    <p:extLst>
      <p:ext uri="{BB962C8B-B14F-4D97-AF65-F5344CB8AC3E}">
        <p14:creationId xmlns:p14="http://schemas.microsoft.com/office/powerpoint/2010/main" val="4140076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5" r:id="rId9"/>
    <p:sldLayoutId id="2147483663" r:id="rId10"/>
    <p:sldLayoutId id="2147483664" r:id="rId11"/>
    <p:sldLayoutId id="2147483662" r:id="rId12"/>
    <p:sldLayoutId id="2147483661" r:id="rId13"/>
    <p:sldLayoutId id="2147483660"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jpe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svg"/><Relationship Id="rId2" Type="http://schemas.openxmlformats.org/officeDocument/2006/relationships/image" Target="../media/image14.jpe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7B2EDC-3EBE-45B6-82DA-09762F3985BF}"/>
              </a:ext>
            </a:extLst>
          </p:cNvPr>
          <p:cNvSpPr/>
          <p:nvPr/>
        </p:nvSpPr>
        <p:spPr>
          <a:xfrm>
            <a:off x="11791949" y="0"/>
            <a:ext cx="400051" cy="412764"/>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DB37B9-2E92-410F-AE93-D27E3F80F2C6}"/>
              </a:ext>
            </a:extLst>
          </p:cNvPr>
          <p:cNvSpPr/>
          <p:nvPr/>
        </p:nvSpPr>
        <p:spPr>
          <a:xfrm>
            <a:off x="370499" y="1011634"/>
            <a:ext cx="882000" cy="882963"/>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Placeholder 27">
            <a:extLst>
              <a:ext uri="{FF2B5EF4-FFF2-40B4-BE49-F238E27FC236}">
                <a16:creationId xmlns:a16="http://schemas.microsoft.com/office/drawing/2014/main" id="{DDF3C408-73A1-4F16-8690-F54018791D84}"/>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31" name="Title 7">
            <a:extLst>
              <a:ext uri="{FF2B5EF4-FFF2-40B4-BE49-F238E27FC236}">
                <a16:creationId xmlns:a16="http://schemas.microsoft.com/office/drawing/2014/main" id="{65C03CBE-1163-4EB7-99B2-10135985613B}"/>
              </a:ext>
            </a:extLst>
          </p:cNvPr>
          <p:cNvSpPr txBox="1">
            <a:spLocks/>
          </p:cNvSpPr>
          <p:nvPr/>
        </p:nvSpPr>
        <p:spPr>
          <a:xfrm>
            <a:off x="422617" y="859234"/>
            <a:ext cx="5812432" cy="8829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dirty="0">
                <a:solidFill>
                  <a:schemeClr val="bg1"/>
                </a:solidFill>
                <a:latin typeface="Maven Pro Medium" pitchFamily="2" charset="0"/>
                <a:ea typeface="A Banoo Thin" panose="020B0800040000020004" pitchFamily="34" charset="-78"/>
                <a:cs typeface="A Banoo Thin" panose="020B0800040000020004" pitchFamily="34" charset="-78"/>
              </a:rPr>
              <a:t>V</a:t>
            </a:r>
            <a:r>
              <a:rPr lang="en-US" sz="6600" dirty="0">
                <a:latin typeface="Maven Pro Medium" pitchFamily="2" charset="0"/>
                <a:ea typeface="A Banoo Thin" panose="020B0800040000020004" pitchFamily="34" charset="-78"/>
                <a:cs typeface="A Banoo Thin" panose="020B0800040000020004" pitchFamily="34" charset="-78"/>
              </a:rPr>
              <a:t>OLCANIC ERUPTIONS</a:t>
            </a:r>
          </a:p>
        </p:txBody>
      </p:sp>
      <p:sp>
        <p:nvSpPr>
          <p:cNvPr id="34" name="TextBox 33">
            <a:extLst>
              <a:ext uri="{FF2B5EF4-FFF2-40B4-BE49-F238E27FC236}">
                <a16:creationId xmlns:a16="http://schemas.microsoft.com/office/drawing/2014/main" id="{251FE3BC-02EF-462F-9EC0-C39506128E3A}"/>
              </a:ext>
            </a:extLst>
          </p:cNvPr>
          <p:cNvSpPr txBox="1"/>
          <p:nvPr/>
        </p:nvSpPr>
        <p:spPr>
          <a:xfrm>
            <a:off x="422616" y="5846366"/>
            <a:ext cx="2206284" cy="583903"/>
          </a:xfrm>
          <a:prstGeom prst="rect">
            <a:avLst/>
          </a:prstGeom>
          <a:noFill/>
        </p:spPr>
        <p:txBody>
          <a:bodyPr wrap="square" rtlCol="0">
            <a:noAutofit/>
          </a:bodyPr>
          <a:lstStyle/>
          <a:p>
            <a:pPr>
              <a:lnSpc>
                <a:spcPct val="90000"/>
              </a:lnSpc>
            </a:pPr>
            <a:r>
              <a:rPr lang="en-US" dirty="0">
                <a:latin typeface="+mj-lt"/>
                <a:ea typeface="+mj-ea"/>
                <a:cs typeface="+mj-cs"/>
              </a:rPr>
              <a:t>Presented by:</a:t>
            </a:r>
          </a:p>
          <a:p>
            <a:pPr>
              <a:lnSpc>
                <a:spcPct val="90000"/>
              </a:lnSpc>
            </a:pPr>
            <a:r>
              <a:rPr lang="en-US" dirty="0">
                <a:latin typeface="+mj-lt"/>
                <a:ea typeface="+mj-ea"/>
                <a:cs typeface="+mj-cs"/>
              </a:rPr>
              <a:t>Name last name</a:t>
            </a:r>
          </a:p>
        </p:txBody>
      </p:sp>
      <p:sp>
        <p:nvSpPr>
          <p:cNvPr id="35" name="TextBox 34">
            <a:extLst>
              <a:ext uri="{FF2B5EF4-FFF2-40B4-BE49-F238E27FC236}">
                <a16:creationId xmlns:a16="http://schemas.microsoft.com/office/drawing/2014/main" id="{3317BA1D-D324-4C16-8CFB-4F21FC7E85D6}"/>
              </a:ext>
            </a:extLst>
          </p:cNvPr>
          <p:cNvSpPr txBox="1"/>
          <p:nvPr/>
        </p:nvSpPr>
        <p:spPr>
          <a:xfrm>
            <a:off x="422615" y="3003180"/>
            <a:ext cx="3293041" cy="583903"/>
          </a:xfrm>
          <a:prstGeom prst="rect">
            <a:avLst/>
          </a:prstGeom>
          <a:noFill/>
        </p:spPr>
        <p:txBody>
          <a:bodyPr wrap="square" rtlCol="0">
            <a:noAutofit/>
          </a:bodyPr>
          <a:lstStyle/>
          <a:p>
            <a:pPr>
              <a:lnSpc>
                <a:spcPct val="90000"/>
              </a:lnSpc>
            </a:pPr>
            <a:r>
              <a:rPr lang="en-US" sz="2000" dirty="0">
                <a:latin typeface="Maven Pro Medium" pitchFamily="2" charset="0"/>
                <a:ea typeface="A Banoo Thin" panose="020B0800040000020004" pitchFamily="34" charset="-78"/>
                <a:cs typeface="A Banoo Thin" panose="020B0800040000020004" pitchFamily="34" charset="-78"/>
              </a:rPr>
              <a:t>Insert your subtitle here</a:t>
            </a:r>
          </a:p>
        </p:txBody>
      </p:sp>
      <p:sp>
        <p:nvSpPr>
          <p:cNvPr id="36" name="Slide Number Placeholder 5">
            <a:extLst>
              <a:ext uri="{FF2B5EF4-FFF2-40B4-BE49-F238E27FC236}">
                <a16:creationId xmlns:a16="http://schemas.microsoft.com/office/drawing/2014/main" id="{E1152DD7-B211-4CF9-9135-EA676AB78237}"/>
              </a:ext>
            </a:extLst>
          </p:cNvPr>
          <p:cNvSpPr txBox="1">
            <a:spLocks/>
          </p:cNvSpPr>
          <p:nvPr/>
        </p:nvSpPr>
        <p:spPr>
          <a:xfrm>
            <a:off x="0" y="230200"/>
            <a:ext cx="1252499" cy="412764"/>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tx1"/>
                </a:solidFill>
                <a:latin typeface="Livvic Black" pitchFamily="2" charset="0"/>
              </a:rPr>
              <a:t>logo</a:t>
            </a:r>
            <a:endParaRPr lang="en-US" sz="1400" b="1" dirty="0">
              <a:solidFill>
                <a:schemeClr val="tx1"/>
              </a:solidFill>
              <a:latin typeface="Livvic Black" pitchFamily="2" charset="0"/>
            </a:endParaRPr>
          </a:p>
        </p:txBody>
      </p:sp>
      <p:sp>
        <p:nvSpPr>
          <p:cNvPr id="37" name="Slide Number Placeholder 5">
            <a:extLst>
              <a:ext uri="{FF2B5EF4-FFF2-40B4-BE49-F238E27FC236}">
                <a16:creationId xmlns:a16="http://schemas.microsoft.com/office/drawing/2014/main" id="{830BFDB1-ECCA-4DFA-86B9-FB4E17B37781}"/>
              </a:ext>
            </a:extLst>
          </p:cNvPr>
          <p:cNvSpPr txBox="1">
            <a:spLocks/>
          </p:cNvSpPr>
          <p:nvPr/>
        </p:nvSpPr>
        <p:spPr>
          <a:xfrm>
            <a:off x="10191750" y="6526530"/>
            <a:ext cx="2000250" cy="327502"/>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mj-lt"/>
                <a:ea typeface="+mj-ea"/>
                <a:cs typeface="+mj-cs"/>
              </a:rPr>
              <a:t>www.samplesite.com</a:t>
            </a:r>
          </a:p>
        </p:txBody>
      </p:sp>
    </p:spTree>
    <p:extLst>
      <p:ext uri="{BB962C8B-B14F-4D97-AF65-F5344CB8AC3E}">
        <p14:creationId xmlns:p14="http://schemas.microsoft.com/office/powerpoint/2010/main" val="712684830"/>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1" grpId="0"/>
      <p:bldP spid="34"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20EB693-430D-4DC6-B809-1F2E6AD8F0CE}"/>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2" name="Rectangle 1">
            <a:extLst>
              <a:ext uri="{FF2B5EF4-FFF2-40B4-BE49-F238E27FC236}">
                <a16:creationId xmlns:a16="http://schemas.microsoft.com/office/drawing/2014/main" id="{73D1B401-A05C-4CD9-B526-850FBAB0390C}"/>
              </a:ext>
            </a:extLst>
          </p:cNvPr>
          <p:cNvSpPr/>
          <p:nvPr/>
        </p:nvSpPr>
        <p:spPr>
          <a:xfrm>
            <a:off x="592581" y="5531221"/>
            <a:ext cx="882000" cy="882963"/>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DBBB34E6-10E7-41C8-9261-7F0DBADE3F81}"/>
              </a:ext>
            </a:extLst>
          </p:cNvPr>
          <p:cNvGrpSpPr/>
          <p:nvPr/>
        </p:nvGrpSpPr>
        <p:grpSpPr>
          <a:xfrm>
            <a:off x="6169821" y="910012"/>
            <a:ext cx="3067358" cy="915181"/>
            <a:chOff x="6531619" y="753125"/>
            <a:chExt cx="2538542" cy="757403"/>
          </a:xfrm>
        </p:grpSpPr>
        <p:sp>
          <p:nvSpPr>
            <p:cNvPr id="5" name="Google Shape;167;p32">
              <a:extLst>
                <a:ext uri="{FF2B5EF4-FFF2-40B4-BE49-F238E27FC236}">
                  <a16:creationId xmlns:a16="http://schemas.microsoft.com/office/drawing/2014/main" id="{609E69DB-940D-4347-BD22-34C93D68DFC4}"/>
                </a:ext>
              </a:extLst>
            </p:cNvPr>
            <p:cNvSpPr txBox="1">
              <a:spLocks/>
            </p:cNvSpPr>
            <p:nvPr/>
          </p:nvSpPr>
          <p:spPr>
            <a:xfrm>
              <a:off x="6818361" y="753125"/>
              <a:ext cx="2251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1800" b="1" dirty="0"/>
                <a:t>Insert your section title here</a:t>
              </a:r>
            </a:p>
          </p:txBody>
        </p:sp>
        <p:sp>
          <p:nvSpPr>
            <p:cNvPr id="6" name="Google Shape;168;p32">
              <a:extLst>
                <a:ext uri="{FF2B5EF4-FFF2-40B4-BE49-F238E27FC236}">
                  <a16:creationId xmlns:a16="http://schemas.microsoft.com/office/drawing/2014/main" id="{A5E0C853-2240-466F-99FF-637C9A075DA2}"/>
                </a:ext>
              </a:extLst>
            </p:cNvPr>
            <p:cNvSpPr txBox="1">
              <a:spLocks/>
            </p:cNvSpPr>
            <p:nvPr/>
          </p:nvSpPr>
          <p:spPr>
            <a:xfrm>
              <a:off x="6531619" y="1208041"/>
              <a:ext cx="2538542" cy="30248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400" dirty="0"/>
                <a:t>describe the topic of the section</a:t>
              </a:r>
            </a:p>
          </p:txBody>
        </p:sp>
      </p:grpSp>
      <p:sp>
        <p:nvSpPr>
          <p:cNvPr id="7" name="Google Shape;169;p32">
            <a:extLst>
              <a:ext uri="{FF2B5EF4-FFF2-40B4-BE49-F238E27FC236}">
                <a16:creationId xmlns:a16="http://schemas.microsoft.com/office/drawing/2014/main" id="{C2C48804-B4EF-428D-B641-CF4714464CE9}"/>
              </a:ext>
            </a:extLst>
          </p:cNvPr>
          <p:cNvSpPr txBox="1">
            <a:spLocks/>
          </p:cNvSpPr>
          <p:nvPr/>
        </p:nvSpPr>
        <p:spPr>
          <a:xfrm>
            <a:off x="10359352" y="927555"/>
            <a:ext cx="1402128" cy="698164"/>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dirty="0"/>
              <a:t>01</a:t>
            </a:r>
          </a:p>
        </p:txBody>
      </p:sp>
      <p:sp>
        <p:nvSpPr>
          <p:cNvPr id="9" name="Google Shape;171;p32">
            <a:extLst>
              <a:ext uri="{FF2B5EF4-FFF2-40B4-BE49-F238E27FC236}">
                <a16:creationId xmlns:a16="http://schemas.microsoft.com/office/drawing/2014/main" id="{1F79E9DD-13D2-4BB5-94AD-BF7C558AD6BA}"/>
              </a:ext>
            </a:extLst>
          </p:cNvPr>
          <p:cNvSpPr txBox="1">
            <a:spLocks/>
          </p:cNvSpPr>
          <p:nvPr/>
        </p:nvSpPr>
        <p:spPr>
          <a:xfrm>
            <a:off x="9255504" y="2316838"/>
            <a:ext cx="1402128" cy="698164"/>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dirty="0"/>
              <a:t>02</a:t>
            </a:r>
          </a:p>
        </p:txBody>
      </p:sp>
      <p:sp>
        <p:nvSpPr>
          <p:cNvPr id="11" name="Google Shape;173;p32">
            <a:extLst>
              <a:ext uri="{FF2B5EF4-FFF2-40B4-BE49-F238E27FC236}">
                <a16:creationId xmlns:a16="http://schemas.microsoft.com/office/drawing/2014/main" id="{86E7A10A-0FE4-4BDE-ADD0-2097138F2D75}"/>
              </a:ext>
            </a:extLst>
          </p:cNvPr>
          <p:cNvSpPr txBox="1">
            <a:spLocks/>
          </p:cNvSpPr>
          <p:nvPr/>
        </p:nvSpPr>
        <p:spPr>
          <a:xfrm>
            <a:off x="10359352" y="3611818"/>
            <a:ext cx="1402128" cy="698164"/>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a:t>03</a:t>
            </a:r>
          </a:p>
        </p:txBody>
      </p:sp>
      <p:sp>
        <p:nvSpPr>
          <p:cNvPr id="13" name="Google Shape;175;p32">
            <a:extLst>
              <a:ext uri="{FF2B5EF4-FFF2-40B4-BE49-F238E27FC236}">
                <a16:creationId xmlns:a16="http://schemas.microsoft.com/office/drawing/2014/main" id="{87909602-ACBE-41E2-A2B1-6FDA0D11AF84}"/>
              </a:ext>
            </a:extLst>
          </p:cNvPr>
          <p:cNvSpPr txBox="1">
            <a:spLocks/>
          </p:cNvSpPr>
          <p:nvPr/>
        </p:nvSpPr>
        <p:spPr>
          <a:xfrm>
            <a:off x="9334186" y="4883199"/>
            <a:ext cx="1402128" cy="698164"/>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dirty="0"/>
              <a:t>04</a:t>
            </a:r>
          </a:p>
        </p:txBody>
      </p:sp>
      <p:cxnSp>
        <p:nvCxnSpPr>
          <p:cNvPr id="16" name="Google Shape;178;p32">
            <a:extLst>
              <a:ext uri="{FF2B5EF4-FFF2-40B4-BE49-F238E27FC236}">
                <a16:creationId xmlns:a16="http://schemas.microsoft.com/office/drawing/2014/main" id="{10226882-2A45-40CA-BD43-F64D2BB67312}"/>
              </a:ext>
            </a:extLst>
          </p:cNvPr>
          <p:cNvCxnSpPr>
            <a:cxnSpLocks/>
          </p:cNvCxnSpPr>
          <p:nvPr/>
        </p:nvCxnSpPr>
        <p:spPr>
          <a:xfrm>
            <a:off x="10074492" y="0"/>
            <a:ext cx="0" cy="6298400"/>
          </a:xfrm>
          <a:prstGeom prst="straightConnector1">
            <a:avLst/>
          </a:prstGeom>
          <a:noFill/>
          <a:ln w="19050" cap="flat" cmpd="sng">
            <a:solidFill>
              <a:schemeClr val="tx1"/>
            </a:solidFill>
            <a:prstDash val="solid"/>
            <a:round/>
            <a:headEnd type="none" w="med" len="med"/>
            <a:tailEnd type="none" w="med" len="med"/>
          </a:ln>
        </p:spPr>
      </p:cxnSp>
      <p:cxnSp>
        <p:nvCxnSpPr>
          <p:cNvPr id="17" name="Google Shape;179;p32">
            <a:extLst>
              <a:ext uri="{FF2B5EF4-FFF2-40B4-BE49-F238E27FC236}">
                <a16:creationId xmlns:a16="http://schemas.microsoft.com/office/drawing/2014/main" id="{8BCEC4B2-7F02-498F-9AB4-E615EDF19D74}"/>
              </a:ext>
            </a:extLst>
          </p:cNvPr>
          <p:cNvCxnSpPr/>
          <p:nvPr/>
        </p:nvCxnSpPr>
        <p:spPr>
          <a:xfrm rot="10800000">
            <a:off x="9733083" y="1276637"/>
            <a:ext cx="442243" cy="0"/>
          </a:xfrm>
          <a:prstGeom prst="straightConnector1">
            <a:avLst/>
          </a:prstGeom>
          <a:noFill/>
          <a:ln w="19050" cap="flat" cmpd="sng">
            <a:solidFill>
              <a:schemeClr val="tx1"/>
            </a:solidFill>
            <a:prstDash val="solid"/>
            <a:round/>
            <a:headEnd type="none" w="med" len="med"/>
            <a:tailEnd type="none" w="med" len="med"/>
          </a:ln>
        </p:spPr>
      </p:cxnSp>
      <p:cxnSp>
        <p:nvCxnSpPr>
          <p:cNvPr id="18" name="Google Shape;180;p32">
            <a:extLst>
              <a:ext uri="{FF2B5EF4-FFF2-40B4-BE49-F238E27FC236}">
                <a16:creationId xmlns:a16="http://schemas.microsoft.com/office/drawing/2014/main" id="{CC27A008-D439-4BA7-8CE5-35C4CCA4735F}"/>
              </a:ext>
            </a:extLst>
          </p:cNvPr>
          <p:cNvCxnSpPr>
            <a:cxnSpLocks/>
            <a:stCxn id="9" idx="1"/>
          </p:cNvCxnSpPr>
          <p:nvPr/>
        </p:nvCxnSpPr>
        <p:spPr>
          <a:xfrm flipH="1">
            <a:off x="8214142" y="2665920"/>
            <a:ext cx="1041362" cy="0"/>
          </a:xfrm>
          <a:prstGeom prst="straightConnector1">
            <a:avLst/>
          </a:prstGeom>
          <a:noFill/>
          <a:ln w="19050" cap="flat" cmpd="sng">
            <a:solidFill>
              <a:schemeClr val="tx1"/>
            </a:solidFill>
            <a:prstDash val="solid"/>
            <a:round/>
            <a:headEnd type="none" w="med" len="med"/>
            <a:tailEnd type="none" w="med" len="med"/>
          </a:ln>
        </p:spPr>
      </p:cxnSp>
      <p:cxnSp>
        <p:nvCxnSpPr>
          <p:cNvPr id="19" name="Google Shape;181;p32">
            <a:extLst>
              <a:ext uri="{FF2B5EF4-FFF2-40B4-BE49-F238E27FC236}">
                <a16:creationId xmlns:a16="http://schemas.microsoft.com/office/drawing/2014/main" id="{937F0B00-287C-453D-B258-F8DA77B39321}"/>
              </a:ext>
            </a:extLst>
          </p:cNvPr>
          <p:cNvCxnSpPr/>
          <p:nvPr/>
        </p:nvCxnSpPr>
        <p:spPr>
          <a:xfrm rot="10800000">
            <a:off x="9733083" y="3960901"/>
            <a:ext cx="442243" cy="0"/>
          </a:xfrm>
          <a:prstGeom prst="straightConnector1">
            <a:avLst/>
          </a:prstGeom>
          <a:noFill/>
          <a:ln w="19050" cap="flat" cmpd="sng">
            <a:solidFill>
              <a:schemeClr val="tx1"/>
            </a:solidFill>
            <a:prstDash val="solid"/>
            <a:round/>
            <a:headEnd type="none" w="med" len="med"/>
            <a:tailEnd type="none" w="med" len="med"/>
          </a:ln>
        </p:spPr>
      </p:cxnSp>
      <p:cxnSp>
        <p:nvCxnSpPr>
          <p:cNvPr id="20" name="Google Shape;182;p32">
            <a:extLst>
              <a:ext uri="{FF2B5EF4-FFF2-40B4-BE49-F238E27FC236}">
                <a16:creationId xmlns:a16="http://schemas.microsoft.com/office/drawing/2014/main" id="{7D2FC2E1-5211-480E-8314-3B626774E61B}"/>
              </a:ext>
            </a:extLst>
          </p:cNvPr>
          <p:cNvCxnSpPr>
            <a:cxnSpLocks/>
            <a:stCxn id="13" idx="1"/>
          </p:cNvCxnSpPr>
          <p:nvPr/>
        </p:nvCxnSpPr>
        <p:spPr>
          <a:xfrm flipH="1">
            <a:off x="8250981" y="5232281"/>
            <a:ext cx="1083204" cy="0"/>
          </a:xfrm>
          <a:prstGeom prst="straightConnector1">
            <a:avLst/>
          </a:prstGeom>
          <a:noFill/>
          <a:ln w="19050" cap="flat" cmpd="sng">
            <a:solidFill>
              <a:schemeClr val="tx1"/>
            </a:solidFill>
            <a:prstDash val="solid"/>
            <a:round/>
            <a:headEnd type="none" w="med" len="med"/>
            <a:tailEnd type="none" w="med" len="med"/>
          </a:ln>
        </p:spPr>
      </p:cxnSp>
      <p:grpSp>
        <p:nvGrpSpPr>
          <p:cNvPr id="33" name="Group 32">
            <a:extLst>
              <a:ext uri="{FF2B5EF4-FFF2-40B4-BE49-F238E27FC236}">
                <a16:creationId xmlns:a16="http://schemas.microsoft.com/office/drawing/2014/main" id="{62C6C249-B127-4011-BB15-1AF9477DE849}"/>
              </a:ext>
            </a:extLst>
          </p:cNvPr>
          <p:cNvGrpSpPr/>
          <p:nvPr/>
        </p:nvGrpSpPr>
        <p:grpSpPr>
          <a:xfrm>
            <a:off x="5350830" y="2232012"/>
            <a:ext cx="2720884" cy="915181"/>
            <a:chOff x="6818361" y="753125"/>
            <a:chExt cx="2251801" cy="757403"/>
          </a:xfrm>
        </p:grpSpPr>
        <p:sp>
          <p:nvSpPr>
            <p:cNvPr id="34" name="Google Shape;167;p32">
              <a:extLst>
                <a:ext uri="{FF2B5EF4-FFF2-40B4-BE49-F238E27FC236}">
                  <a16:creationId xmlns:a16="http://schemas.microsoft.com/office/drawing/2014/main" id="{B495850C-D98B-4318-BBD7-068BFFACF3B1}"/>
                </a:ext>
              </a:extLst>
            </p:cNvPr>
            <p:cNvSpPr txBox="1">
              <a:spLocks/>
            </p:cNvSpPr>
            <p:nvPr/>
          </p:nvSpPr>
          <p:spPr>
            <a:xfrm>
              <a:off x="6818361" y="753125"/>
              <a:ext cx="2251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1800" b="1" dirty="0"/>
                <a:t>Insert your section title here</a:t>
              </a:r>
            </a:p>
          </p:txBody>
        </p:sp>
        <p:sp>
          <p:nvSpPr>
            <p:cNvPr id="35" name="Google Shape;168;p32">
              <a:extLst>
                <a:ext uri="{FF2B5EF4-FFF2-40B4-BE49-F238E27FC236}">
                  <a16:creationId xmlns:a16="http://schemas.microsoft.com/office/drawing/2014/main" id="{CD3AEF54-C9F3-4B8A-9E89-294ADE191F55}"/>
                </a:ext>
              </a:extLst>
            </p:cNvPr>
            <p:cNvSpPr txBox="1">
              <a:spLocks/>
            </p:cNvSpPr>
            <p:nvPr/>
          </p:nvSpPr>
          <p:spPr>
            <a:xfrm>
              <a:off x="6818361" y="1208041"/>
              <a:ext cx="2251801" cy="30248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t>describe the topic of the section</a:t>
              </a:r>
            </a:p>
          </p:txBody>
        </p:sp>
      </p:grpSp>
      <p:grpSp>
        <p:nvGrpSpPr>
          <p:cNvPr id="36" name="Group 35">
            <a:extLst>
              <a:ext uri="{FF2B5EF4-FFF2-40B4-BE49-F238E27FC236}">
                <a16:creationId xmlns:a16="http://schemas.microsoft.com/office/drawing/2014/main" id="{E9309CDC-233D-4567-817B-E820346E45DA}"/>
              </a:ext>
            </a:extLst>
          </p:cNvPr>
          <p:cNvGrpSpPr/>
          <p:nvPr/>
        </p:nvGrpSpPr>
        <p:grpSpPr>
          <a:xfrm>
            <a:off x="6374593" y="3432787"/>
            <a:ext cx="2862583" cy="915181"/>
            <a:chOff x="6701090" y="753125"/>
            <a:chExt cx="2369071" cy="757403"/>
          </a:xfrm>
        </p:grpSpPr>
        <p:sp>
          <p:nvSpPr>
            <p:cNvPr id="37" name="Google Shape;167;p32">
              <a:extLst>
                <a:ext uri="{FF2B5EF4-FFF2-40B4-BE49-F238E27FC236}">
                  <a16:creationId xmlns:a16="http://schemas.microsoft.com/office/drawing/2014/main" id="{2F6C33B1-77AA-4DFF-92B2-53131124F4FF}"/>
                </a:ext>
              </a:extLst>
            </p:cNvPr>
            <p:cNvSpPr txBox="1">
              <a:spLocks/>
            </p:cNvSpPr>
            <p:nvPr/>
          </p:nvSpPr>
          <p:spPr>
            <a:xfrm>
              <a:off x="6818361" y="753125"/>
              <a:ext cx="2251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1800" b="1" dirty="0"/>
                <a:t>Insert your section title here</a:t>
              </a:r>
            </a:p>
          </p:txBody>
        </p:sp>
        <p:sp>
          <p:nvSpPr>
            <p:cNvPr id="38" name="Google Shape;168;p32">
              <a:extLst>
                <a:ext uri="{FF2B5EF4-FFF2-40B4-BE49-F238E27FC236}">
                  <a16:creationId xmlns:a16="http://schemas.microsoft.com/office/drawing/2014/main" id="{E6254C94-6DD2-4424-BF81-5FC2892102A0}"/>
                </a:ext>
              </a:extLst>
            </p:cNvPr>
            <p:cNvSpPr txBox="1">
              <a:spLocks/>
            </p:cNvSpPr>
            <p:nvPr/>
          </p:nvSpPr>
          <p:spPr>
            <a:xfrm>
              <a:off x="6701090" y="1208041"/>
              <a:ext cx="2369071" cy="302487"/>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en-US" sz="1400" dirty="0"/>
                <a:t>describe the topic of the section</a:t>
              </a:r>
            </a:p>
          </p:txBody>
        </p:sp>
      </p:grpSp>
      <p:grpSp>
        <p:nvGrpSpPr>
          <p:cNvPr id="39" name="Group 38">
            <a:extLst>
              <a:ext uri="{FF2B5EF4-FFF2-40B4-BE49-F238E27FC236}">
                <a16:creationId xmlns:a16="http://schemas.microsoft.com/office/drawing/2014/main" id="{69825B54-B62A-4E86-A88A-6491DAB75FAD}"/>
              </a:ext>
            </a:extLst>
          </p:cNvPr>
          <p:cNvGrpSpPr/>
          <p:nvPr/>
        </p:nvGrpSpPr>
        <p:grpSpPr>
          <a:xfrm>
            <a:off x="5350830" y="4638844"/>
            <a:ext cx="2862583" cy="983754"/>
            <a:chOff x="6701090" y="753125"/>
            <a:chExt cx="2369071" cy="814154"/>
          </a:xfrm>
        </p:grpSpPr>
        <p:sp>
          <p:nvSpPr>
            <p:cNvPr id="40" name="Google Shape;167;p32">
              <a:extLst>
                <a:ext uri="{FF2B5EF4-FFF2-40B4-BE49-F238E27FC236}">
                  <a16:creationId xmlns:a16="http://schemas.microsoft.com/office/drawing/2014/main" id="{53A39E77-B7C0-49C0-9BCA-A210FC70C0EA}"/>
                </a:ext>
              </a:extLst>
            </p:cNvPr>
            <p:cNvSpPr txBox="1">
              <a:spLocks/>
            </p:cNvSpPr>
            <p:nvPr/>
          </p:nvSpPr>
          <p:spPr>
            <a:xfrm>
              <a:off x="6818361" y="753125"/>
              <a:ext cx="2251800"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1800" b="1" dirty="0"/>
                <a:t>Insert your section title here</a:t>
              </a:r>
            </a:p>
          </p:txBody>
        </p:sp>
        <p:sp>
          <p:nvSpPr>
            <p:cNvPr id="41" name="Google Shape;168;p32">
              <a:extLst>
                <a:ext uri="{FF2B5EF4-FFF2-40B4-BE49-F238E27FC236}">
                  <a16:creationId xmlns:a16="http://schemas.microsoft.com/office/drawing/2014/main" id="{B55E1054-5CDA-4A3F-97E3-9BC326769262}"/>
                </a:ext>
              </a:extLst>
            </p:cNvPr>
            <p:cNvSpPr txBox="1">
              <a:spLocks/>
            </p:cNvSpPr>
            <p:nvPr/>
          </p:nvSpPr>
          <p:spPr>
            <a:xfrm>
              <a:off x="6701090" y="1208041"/>
              <a:ext cx="2369071" cy="359238"/>
            </a:xfrm>
            <a:prstGeom prst="rect">
              <a:avLst/>
            </a:prstGeom>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en-US" sz="1400" dirty="0"/>
                <a:t>describe the topic of the section</a:t>
              </a:r>
            </a:p>
          </p:txBody>
        </p:sp>
      </p:grpSp>
      <p:sp>
        <p:nvSpPr>
          <p:cNvPr id="46" name="TextBox 45">
            <a:extLst>
              <a:ext uri="{FF2B5EF4-FFF2-40B4-BE49-F238E27FC236}">
                <a16:creationId xmlns:a16="http://schemas.microsoft.com/office/drawing/2014/main" id="{5A8D8F66-D4E5-432D-B26D-02F4FE5F4599}"/>
              </a:ext>
            </a:extLst>
          </p:cNvPr>
          <p:cNvSpPr txBox="1"/>
          <p:nvPr/>
        </p:nvSpPr>
        <p:spPr>
          <a:xfrm>
            <a:off x="1392478" y="405716"/>
            <a:ext cx="3958352" cy="646331"/>
          </a:xfrm>
          <a:prstGeom prst="rect">
            <a:avLst/>
          </a:prstGeom>
          <a:noFill/>
        </p:spPr>
        <p:txBody>
          <a:bodyPr wrap="square" rtlCol="0">
            <a:spAutoFit/>
          </a:bodyPr>
          <a:lstStyle/>
          <a:p>
            <a:pPr algn="ctr"/>
            <a:r>
              <a:rPr lang="en-US" sz="3600" dirty="0">
                <a:latin typeface="Maven Pro Medium" pitchFamily="2" charset="0"/>
                <a:ea typeface="A Banoo Thin" panose="020B0800040000020004" pitchFamily="34" charset="-78"/>
                <a:cs typeface="A Banoo Thin" panose="020B0800040000020004" pitchFamily="34" charset="-78"/>
              </a:rPr>
              <a:t>Table of contents</a:t>
            </a:r>
          </a:p>
        </p:txBody>
      </p:sp>
      <p:sp>
        <p:nvSpPr>
          <p:cNvPr id="29" name="Rectangle 28">
            <a:extLst>
              <a:ext uri="{FF2B5EF4-FFF2-40B4-BE49-F238E27FC236}">
                <a16:creationId xmlns:a16="http://schemas.microsoft.com/office/drawing/2014/main" id="{94E12FA4-90A0-4270-A59B-1FCD594B7BDB}"/>
              </a:ext>
            </a:extLst>
          </p:cNvPr>
          <p:cNvSpPr/>
          <p:nvPr/>
        </p:nvSpPr>
        <p:spPr>
          <a:xfrm>
            <a:off x="11678185" y="0"/>
            <a:ext cx="513815" cy="514376"/>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ide Number Placeholder 5">
            <a:extLst>
              <a:ext uri="{FF2B5EF4-FFF2-40B4-BE49-F238E27FC236}">
                <a16:creationId xmlns:a16="http://schemas.microsoft.com/office/drawing/2014/main" id="{AAF9EDDE-F35A-4E4B-BF4D-F7AFA1DDC595}"/>
              </a:ext>
            </a:extLst>
          </p:cNvPr>
          <p:cNvSpPr txBox="1">
            <a:spLocks/>
          </p:cNvSpPr>
          <p:nvPr/>
        </p:nvSpPr>
        <p:spPr>
          <a:xfrm>
            <a:off x="11761480" y="6356350"/>
            <a:ext cx="43052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800">
                <a:solidFill>
                  <a:schemeClr val="tx1"/>
                </a:solidFill>
                <a:latin typeface="+mj-lt"/>
                <a:ea typeface="+mj-ea"/>
                <a:cs typeface="+mj-cs"/>
              </a:rPr>
              <a:pPr algn="l"/>
              <a:t>2</a:t>
            </a:fld>
            <a:endParaRPr lang="en-US" sz="1800" dirty="0">
              <a:solidFill>
                <a:schemeClr val="tx1"/>
              </a:solidFill>
              <a:latin typeface="+mj-lt"/>
              <a:ea typeface="+mj-ea"/>
              <a:cs typeface="+mj-cs"/>
            </a:endParaRPr>
          </a:p>
        </p:txBody>
      </p:sp>
    </p:spTree>
    <p:extLst>
      <p:ext uri="{BB962C8B-B14F-4D97-AF65-F5344CB8AC3E}">
        <p14:creationId xmlns:p14="http://schemas.microsoft.com/office/powerpoint/2010/main" val="2846360718"/>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p:tgtEl>
                                          <p:spTgt spid="46"/>
                                        </p:tgtEl>
                                        <p:attrNameLst>
                                          <p:attrName>ppt_y</p:attrName>
                                        </p:attrNameLst>
                                      </p:cBhvr>
                                      <p:tavLst>
                                        <p:tav tm="0">
                                          <p:val>
                                            <p:strVal val="#ppt_y+#ppt_h*1.125000"/>
                                          </p:val>
                                        </p:tav>
                                        <p:tav tm="100000">
                                          <p:val>
                                            <p:strVal val="#ppt_y"/>
                                          </p:val>
                                        </p:tav>
                                      </p:tavLst>
                                    </p:anim>
                                    <p:animEffect transition="in" filter="wipe(up)">
                                      <p:cBhvr>
                                        <p:cTn id="18" dur="500"/>
                                        <p:tgtEl>
                                          <p:spTgt spid="46"/>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2000"/>
                            </p:stCondLst>
                            <p:childTnLst>
                              <p:par>
                                <p:cTn id="24" presetID="12" presetClass="entr" presetSubtype="8"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ppt_x</p:attrName>
                                        </p:attrNameLst>
                                      </p:cBhvr>
                                      <p:tavLst>
                                        <p:tav tm="0">
                                          <p:val>
                                            <p:strVal val="#ppt_x-#ppt_w*1.125000"/>
                                          </p:val>
                                        </p:tav>
                                        <p:tav tm="100000">
                                          <p:val>
                                            <p:strVal val="#ppt_x"/>
                                          </p:val>
                                        </p:tav>
                                      </p:tavLst>
                                    </p:anim>
                                    <p:animEffect transition="in" filter="wipe(right)">
                                      <p:cBhvr>
                                        <p:cTn id="27" dur="500"/>
                                        <p:tgtEl>
                                          <p:spTgt spid="7"/>
                                        </p:tgtEl>
                                      </p:cBhvr>
                                    </p:animEffect>
                                  </p:childTnLst>
                                </p:cTn>
                              </p:par>
                            </p:childTnLst>
                          </p:cTn>
                        </p:par>
                        <p:par>
                          <p:cTn id="28" fill="hold">
                            <p:stCondLst>
                              <p:cond delay="2500"/>
                            </p:stCondLst>
                            <p:childTnLst>
                              <p:par>
                                <p:cTn id="29" presetID="22" presetClass="entr" presetSubtype="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right)">
                                      <p:cBhvr>
                                        <p:cTn id="31" dur="500"/>
                                        <p:tgtEl>
                                          <p:spTgt spid="17"/>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500"/>
                            </p:stCondLst>
                            <p:childTnLst>
                              <p:par>
                                <p:cTn id="37" presetID="12" presetClass="entr" presetSubtype="2"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ppt_x</p:attrName>
                                        </p:attrNameLst>
                                      </p:cBhvr>
                                      <p:tavLst>
                                        <p:tav tm="0">
                                          <p:val>
                                            <p:strVal val="#ppt_x+#ppt_w*1.125000"/>
                                          </p:val>
                                        </p:tav>
                                        <p:tav tm="100000">
                                          <p:val>
                                            <p:strVal val="#ppt_x"/>
                                          </p:val>
                                        </p:tav>
                                      </p:tavLst>
                                    </p:anim>
                                    <p:animEffect transition="in" filter="wipe(left)">
                                      <p:cBhvr>
                                        <p:cTn id="40" dur="500"/>
                                        <p:tgtEl>
                                          <p:spTgt spid="9"/>
                                        </p:tgtEl>
                                      </p:cBhvr>
                                    </p:animEffect>
                                  </p:childTnLst>
                                </p:cTn>
                              </p:par>
                            </p:childTnLst>
                          </p:cTn>
                        </p:par>
                        <p:par>
                          <p:cTn id="41" fill="hold">
                            <p:stCondLst>
                              <p:cond delay="4000"/>
                            </p:stCondLst>
                            <p:childTnLst>
                              <p:par>
                                <p:cTn id="42" presetID="22" presetClass="entr" presetSubtype="2"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right)">
                                      <p:cBhvr>
                                        <p:cTn id="44" dur="500"/>
                                        <p:tgtEl>
                                          <p:spTgt spid="18"/>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5000"/>
                            </p:stCondLst>
                            <p:childTnLst>
                              <p:par>
                                <p:cTn id="50" presetID="1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p:tgtEl>
                                          <p:spTgt spid="11"/>
                                        </p:tgtEl>
                                        <p:attrNameLst>
                                          <p:attrName>ppt_x</p:attrName>
                                        </p:attrNameLst>
                                      </p:cBhvr>
                                      <p:tavLst>
                                        <p:tav tm="0">
                                          <p:val>
                                            <p:strVal val="#ppt_x-#ppt_w*1.125000"/>
                                          </p:val>
                                        </p:tav>
                                        <p:tav tm="100000">
                                          <p:val>
                                            <p:strVal val="#ppt_x"/>
                                          </p:val>
                                        </p:tav>
                                      </p:tavLst>
                                    </p:anim>
                                    <p:animEffect transition="in" filter="wipe(right)">
                                      <p:cBhvr>
                                        <p:cTn id="53" dur="500"/>
                                        <p:tgtEl>
                                          <p:spTgt spid="11"/>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right)">
                                      <p:cBhvr>
                                        <p:cTn id="57" dur="500"/>
                                        <p:tgtEl>
                                          <p:spTgt spid="19"/>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par>
                          <p:cTn id="62" fill="hold">
                            <p:stCondLst>
                              <p:cond delay="6500"/>
                            </p:stCondLst>
                            <p:childTnLst>
                              <p:par>
                                <p:cTn id="63" presetID="12" presetClass="entr" presetSubtype="2"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p:tgtEl>
                                          <p:spTgt spid="13"/>
                                        </p:tgtEl>
                                        <p:attrNameLst>
                                          <p:attrName>ppt_x</p:attrName>
                                        </p:attrNameLst>
                                      </p:cBhvr>
                                      <p:tavLst>
                                        <p:tav tm="0">
                                          <p:val>
                                            <p:strVal val="#ppt_x+#ppt_w*1.125000"/>
                                          </p:val>
                                        </p:tav>
                                        <p:tav tm="100000">
                                          <p:val>
                                            <p:strVal val="#ppt_x"/>
                                          </p:val>
                                        </p:tav>
                                      </p:tavLst>
                                    </p:anim>
                                    <p:animEffect transition="in" filter="wipe(left)">
                                      <p:cBhvr>
                                        <p:cTn id="66" dur="500"/>
                                        <p:tgtEl>
                                          <p:spTgt spid="13"/>
                                        </p:tgtEl>
                                      </p:cBhvr>
                                    </p:animEffect>
                                  </p:childTnLst>
                                </p:cTn>
                              </p:par>
                            </p:childTnLst>
                          </p:cTn>
                        </p:par>
                        <p:par>
                          <p:cTn id="67" fill="hold">
                            <p:stCondLst>
                              <p:cond delay="7000"/>
                            </p:stCondLst>
                            <p:childTnLst>
                              <p:par>
                                <p:cTn id="68" presetID="22" presetClass="entr" presetSubtype="2"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right)">
                                      <p:cBhvr>
                                        <p:cTn id="70" dur="500"/>
                                        <p:tgtEl>
                                          <p:spTgt spid="20"/>
                                        </p:tgtEl>
                                      </p:cBhvr>
                                    </p:animEffect>
                                  </p:childTnLst>
                                </p:cTn>
                              </p:par>
                            </p:childTnLst>
                          </p:cTn>
                        </p:par>
                        <p:par>
                          <p:cTn id="71" fill="hold">
                            <p:stCondLst>
                              <p:cond delay="7500"/>
                            </p:stCondLst>
                            <p:childTnLst>
                              <p:par>
                                <p:cTn id="72" presetID="10" presetClass="entr" presetSubtype="0" fill="hold" nodeType="after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P spid="11" grpId="0"/>
      <p:bldP spid="13" grpId="0"/>
      <p:bldP spid="46" grpId="0"/>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5A8D8F66-D4E5-432D-B26D-02F4FE5F4599}"/>
              </a:ext>
            </a:extLst>
          </p:cNvPr>
          <p:cNvSpPr txBox="1"/>
          <p:nvPr/>
        </p:nvSpPr>
        <p:spPr>
          <a:xfrm>
            <a:off x="710244" y="577166"/>
            <a:ext cx="5385755" cy="1200329"/>
          </a:xfrm>
          <a:prstGeom prst="rect">
            <a:avLst/>
          </a:prstGeom>
          <a:noFill/>
        </p:spPr>
        <p:txBody>
          <a:bodyPr wrap="square" rtlCol="0">
            <a:spAutoFit/>
          </a:bodyPr>
          <a:lstStyle/>
          <a:p>
            <a:r>
              <a:rPr lang="en-US" sz="3600" dirty="0">
                <a:latin typeface="Maven Pro Medium" pitchFamily="2" charset="0"/>
                <a:ea typeface="A Banoo Thin" panose="020B0800040000020004" pitchFamily="34" charset="-78"/>
                <a:cs typeface="A Banoo Thin" panose="020B0800040000020004" pitchFamily="34" charset="-78"/>
              </a:rPr>
              <a:t>INSERT YOUR TITLE HERE</a:t>
            </a:r>
          </a:p>
        </p:txBody>
      </p:sp>
      <p:sp>
        <p:nvSpPr>
          <p:cNvPr id="28" name="Rectangle 27">
            <a:extLst>
              <a:ext uri="{FF2B5EF4-FFF2-40B4-BE49-F238E27FC236}">
                <a16:creationId xmlns:a16="http://schemas.microsoft.com/office/drawing/2014/main" id="{46278946-BA16-45AA-BD22-FD9D3A89390F}"/>
              </a:ext>
            </a:extLst>
          </p:cNvPr>
          <p:cNvSpPr/>
          <p:nvPr/>
        </p:nvSpPr>
        <p:spPr>
          <a:xfrm>
            <a:off x="10841481" y="5531221"/>
            <a:ext cx="882000" cy="882963"/>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EAF2634-42EA-4E87-B7D4-ABA43AF501E5}"/>
              </a:ext>
            </a:extLst>
          </p:cNvPr>
          <p:cNvSpPr txBox="1"/>
          <p:nvPr/>
        </p:nvSpPr>
        <p:spPr>
          <a:xfrm>
            <a:off x="710244" y="2160569"/>
            <a:ext cx="5385755" cy="4247317"/>
          </a:xfrm>
          <a:prstGeom prst="rect">
            <a:avLst/>
          </a:prstGeom>
          <a:noFill/>
        </p:spPr>
        <p:txBody>
          <a:bodyPr wrap="square" rtlCol="0">
            <a:spAutoFit/>
          </a:bodyPr>
          <a:lstStyle/>
          <a:p>
            <a:r>
              <a:rPr lang="en-US" dirty="0"/>
              <a:t>A volcano is an opening or rupture in the earth’s surface that allows magma (hot liquid and semi-liquid rock), volcanic ash and gases to escape. They are generally found where tectonic plates come together or separate but they can also occur in the middle of plates due to volcanic hotspots. A volcanic eruption is when lava and gas are released from a volcano—sometimes explosively. The most dangerous type of eruption is called a 'glowing avalanche' which is when freshly erupted magma flows down the sides of a volcano. They can travel quickly and reach temperatures of up to 1,200 degrees Fahrenheit. Other hazards include ash fall, and lahars (mud or debris flows). Volcanoes often cause population displacement and food shortages.</a:t>
            </a:r>
          </a:p>
        </p:txBody>
      </p:sp>
      <p:sp>
        <p:nvSpPr>
          <p:cNvPr id="31" name="TextBox 30">
            <a:extLst>
              <a:ext uri="{FF2B5EF4-FFF2-40B4-BE49-F238E27FC236}">
                <a16:creationId xmlns:a16="http://schemas.microsoft.com/office/drawing/2014/main" id="{62BA71B5-6337-4765-8A3A-3AC1DDC485F2}"/>
              </a:ext>
            </a:extLst>
          </p:cNvPr>
          <p:cNvSpPr txBox="1"/>
          <p:nvPr/>
        </p:nvSpPr>
        <p:spPr>
          <a:xfrm>
            <a:off x="710244" y="1633407"/>
            <a:ext cx="5385755" cy="400110"/>
          </a:xfrm>
          <a:prstGeom prst="rect">
            <a:avLst/>
          </a:prstGeom>
          <a:noFill/>
        </p:spPr>
        <p:txBody>
          <a:bodyPr wrap="square" rtlCol="0">
            <a:spAutoFit/>
          </a:bodyPr>
          <a:lstStyle/>
          <a:p>
            <a:r>
              <a:rPr lang="en-US" sz="2000" dirty="0">
                <a:solidFill>
                  <a:srgbClr val="AC0D0D"/>
                </a:solidFill>
                <a:latin typeface="Maven Pro Medium" pitchFamily="2" charset="0"/>
                <a:ea typeface="A Banoo Thin" panose="020B0800040000020004" pitchFamily="34" charset="-78"/>
                <a:cs typeface="A Banoo Thin" panose="020B0800040000020004" pitchFamily="34" charset="-78"/>
              </a:rPr>
              <a:t>Insert your subtitle</a:t>
            </a:r>
          </a:p>
        </p:txBody>
      </p:sp>
      <p:sp>
        <p:nvSpPr>
          <p:cNvPr id="42" name="Rectangle 41">
            <a:extLst>
              <a:ext uri="{FF2B5EF4-FFF2-40B4-BE49-F238E27FC236}">
                <a16:creationId xmlns:a16="http://schemas.microsoft.com/office/drawing/2014/main" id="{87E19B68-FC2E-46F1-ADBE-9F978F451491}"/>
              </a:ext>
            </a:extLst>
          </p:cNvPr>
          <p:cNvSpPr/>
          <p:nvPr/>
        </p:nvSpPr>
        <p:spPr>
          <a:xfrm>
            <a:off x="0" y="-34366"/>
            <a:ext cx="710244" cy="711019"/>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0E21144C-06EB-4226-B1DA-BD3B5758B6B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p:pic>
      <p:sp>
        <p:nvSpPr>
          <p:cNvPr id="47" name="Slide Number Placeholder 5">
            <a:extLst>
              <a:ext uri="{FF2B5EF4-FFF2-40B4-BE49-F238E27FC236}">
                <a16:creationId xmlns:a16="http://schemas.microsoft.com/office/drawing/2014/main" id="{A28AA495-9A28-428B-A07E-58B69810875F}"/>
              </a:ext>
            </a:extLst>
          </p:cNvPr>
          <p:cNvSpPr txBox="1">
            <a:spLocks/>
          </p:cNvSpPr>
          <p:nvPr/>
        </p:nvSpPr>
        <p:spPr>
          <a:xfrm>
            <a:off x="11761480" y="6356350"/>
            <a:ext cx="43052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800">
                <a:solidFill>
                  <a:schemeClr val="tx1"/>
                </a:solidFill>
                <a:latin typeface="+mj-lt"/>
                <a:ea typeface="+mj-ea"/>
                <a:cs typeface="+mj-cs"/>
              </a:rPr>
              <a:pPr algn="l"/>
              <a:t>3</a:t>
            </a:fld>
            <a:endParaRPr lang="en-US" sz="1800" dirty="0">
              <a:solidFill>
                <a:schemeClr val="tx1"/>
              </a:solidFill>
              <a:latin typeface="+mj-lt"/>
              <a:ea typeface="+mj-ea"/>
              <a:cs typeface="+mj-cs"/>
            </a:endParaRPr>
          </a:p>
        </p:txBody>
      </p:sp>
    </p:spTree>
    <p:extLst>
      <p:ext uri="{BB962C8B-B14F-4D97-AF65-F5344CB8AC3E}">
        <p14:creationId xmlns:p14="http://schemas.microsoft.com/office/powerpoint/2010/main" val="3236940410"/>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8" grpId="0" animBg="1"/>
      <p:bldP spid="30" grpId="0"/>
      <p:bldP spid="31" grpId="0"/>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BFE301F5-761A-46E0-99F1-BBF4F388DAC7}"/>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1185002" y="2420844"/>
            <a:ext cx="2564433" cy="2016312"/>
          </a:xfrm>
        </p:spPr>
      </p:pic>
      <p:pic>
        <p:nvPicPr>
          <p:cNvPr id="18" name="Picture Placeholder 17">
            <a:extLst>
              <a:ext uri="{FF2B5EF4-FFF2-40B4-BE49-F238E27FC236}">
                <a16:creationId xmlns:a16="http://schemas.microsoft.com/office/drawing/2014/main" id="{83FC9233-1FD8-42B9-A328-A0CCBC4FB8A2}"/>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a:xfrm>
            <a:off x="4813783" y="2420844"/>
            <a:ext cx="2564434" cy="2016312"/>
          </a:xfrm>
        </p:spPr>
      </p:pic>
      <p:pic>
        <p:nvPicPr>
          <p:cNvPr id="20" name="Picture Placeholder 19">
            <a:extLst>
              <a:ext uri="{FF2B5EF4-FFF2-40B4-BE49-F238E27FC236}">
                <a16:creationId xmlns:a16="http://schemas.microsoft.com/office/drawing/2014/main" id="{0F8A7F05-A549-4722-A3E3-ADED5B3EFDCA}"/>
              </a:ext>
            </a:extLst>
          </p:cNvPr>
          <p:cNvPicPr>
            <a:picLocks noGrp="1" noChangeAspect="1"/>
          </p:cNvPicPr>
          <p:nvPr>
            <p:ph type="pic" sz="quarter" idx="15"/>
          </p:nvPr>
        </p:nvPicPr>
        <p:blipFill>
          <a:blip r:embed="rId4" cstate="email">
            <a:extLst>
              <a:ext uri="{28A0092B-C50C-407E-A947-70E740481C1C}">
                <a14:useLocalDpi xmlns:a14="http://schemas.microsoft.com/office/drawing/2010/main"/>
              </a:ext>
            </a:extLst>
          </a:blip>
          <a:srcRect/>
          <a:stretch>
            <a:fillRect/>
          </a:stretch>
        </p:blipFill>
        <p:spPr>
          <a:xfrm>
            <a:off x="8442565" y="2420844"/>
            <a:ext cx="2564434" cy="2016312"/>
          </a:xfrm>
        </p:spPr>
      </p:pic>
      <p:sp>
        <p:nvSpPr>
          <p:cNvPr id="28" name="Rectangle 27">
            <a:extLst>
              <a:ext uri="{FF2B5EF4-FFF2-40B4-BE49-F238E27FC236}">
                <a16:creationId xmlns:a16="http://schemas.microsoft.com/office/drawing/2014/main" id="{46278946-BA16-45AA-BD22-FD9D3A89390F}"/>
              </a:ext>
            </a:extLst>
          </p:cNvPr>
          <p:cNvSpPr/>
          <p:nvPr/>
        </p:nvSpPr>
        <p:spPr>
          <a:xfrm>
            <a:off x="11310000" y="540589"/>
            <a:ext cx="882000" cy="882963"/>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A8D8F66-D4E5-432D-B26D-02F4FE5F4599}"/>
              </a:ext>
            </a:extLst>
          </p:cNvPr>
          <p:cNvSpPr txBox="1"/>
          <p:nvPr/>
        </p:nvSpPr>
        <p:spPr>
          <a:xfrm>
            <a:off x="2269647" y="577166"/>
            <a:ext cx="7652706" cy="646331"/>
          </a:xfrm>
          <a:prstGeom prst="rect">
            <a:avLst/>
          </a:prstGeom>
          <a:noFill/>
        </p:spPr>
        <p:txBody>
          <a:bodyPr wrap="square" rtlCol="0">
            <a:spAutoFit/>
          </a:bodyPr>
          <a:lstStyle/>
          <a:p>
            <a:pPr algn="ctr"/>
            <a:r>
              <a:rPr lang="en-US" sz="3600" dirty="0">
                <a:latin typeface="Maven Pro Medium" pitchFamily="2" charset="0"/>
                <a:ea typeface="A Banoo Thin" panose="020B0800040000020004" pitchFamily="34" charset="-78"/>
                <a:cs typeface="A Banoo Thin" panose="020B0800040000020004" pitchFamily="34" charset="-78"/>
              </a:rPr>
              <a:t>INSERT YOUR TITLE HERE</a:t>
            </a:r>
          </a:p>
        </p:txBody>
      </p:sp>
      <p:sp>
        <p:nvSpPr>
          <p:cNvPr id="31" name="TextBox 30">
            <a:extLst>
              <a:ext uri="{FF2B5EF4-FFF2-40B4-BE49-F238E27FC236}">
                <a16:creationId xmlns:a16="http://schemas.microsoft.com/office/drawing/2014/main" id="{62BA71B5-6337-4765-8A3A-3AC1DDC485F2}"/>
              </a:ext>
            </a:extLst>
          </p:cNvPr>
          <p:cNvSpPr txBox="1"/>
          <p:nvPr/>
        </p:nvSpPr>
        <p:spPr>
          <a:xfrm>
            <a:off x="3403123" y="1223497"/>
            <a:ext cx="5385755" cy="400110"/>
          </a:xfrm>
          <a:prstGeom prst="rect">
            <a:avLst/>
          </a:prstGeom>
          <a:noFill/>
        </p:spPr>
        <p:txBody>
          <a:bodyPr wrap="square" rtlCol="0">
            <a:spAutoFit/>
          </a:bodyPr>
          <a:lstStyle/>
          <a:p>
            <a:pPr algn="ctr"/>
            <a:r>
              <a:rPr lang="en-US" sz="2000" dirty="0">
                <a:latin typeface="Maven Pro Medium" pitchFamily="2" charset="0"/>
                <a:ea typeface="A Banoo Thin" panose="020B0800040000020004" pitchFamily="34" charset="-78"/>
                <a:cs typeface="A Banoo Thin" panose="020B0800040000020004" pitchFamily="34" charset="-78"/>
              </a:rPr>
              <a:t>Insert your subtitle</a:t>
            </a:r>
          </a:p>
        </p:txBody>
      </p:sp>
      <p:sp>
        <p:nvSpPr>
          <p:cNvPr id="13" name="TextBox 12">
            <a:extLst>
              <a:ext uri="{FF2B5EF4-FFF2-40B4-BE49-F238E27FC236}">
                <a16:creationId xmlns:a16="http://schemas.microsoft.com/office/drawing/2014/main" id="{B8F50ABC-F56E-48B6-AA0B-001266E3C89B}"/>
              </a:ext>
            </a:extLst>
          </p:cNvPr>
          <p:cNvSpPr txBox="1"/>
          <p:nvPr/>
        </p:nvSpPr>
        <p:spPr>
          <a:xfrm>
            <a:off x="1185001" y="4915560"/>
            <a:ext cx="2564435" cy="830997"/>
          </a:xfrm>
          <a:prstGeom prst="rect">
            <a:avLst/>
          </a:prstGeom>
          <a:noFill/>
        </p:spPr>
        <p:txBody>
          <a:bodyPr wrap="square" rtlCol="0">
            <a:spAutoFit/>
          </a:bodyPr>
          <a:lstStyle/>
          <a:p>
            <a:pPr algn="ctr"/>
            <a:r>
              <a:rPr lang="en-US" sz="2400" dirty="0">
                <a:solidFill>
                  <a:srgbClr val="FF0000"/>
                </a:solidFill>
                <a:latin typeface="Maven Pro Medium" pitchFamily="2" charset="0"/>
                <a:ea typeface="A Banoo Thin" panose="020B0800040000020004" pitchFamily="34" charset="-78"/>
                <a:cs typeface="A Banoo Thin" panose="020B0800040000020004" pitchFamily="34" charset="-78"/>
              </a:rPr>
              <a:t>INSERT YOUR TITLE</a:t>
            </a:r>
          </a:p>
        </p:txBody>
      </p:sp>
      <p:sp>
        <p:nvSpPr>
          <p:cNvPr id="14" name="TextBox 13">
            <a:extLst>
              <a:ext uri="{FF2B5EF4-FFF2-40B4-BE49-F238E27FC236}">
                <a16:creationId xmlns:a16="http://schemas.microsoft.com/office/drawing/2014/main" id="{6BDF9CF9-0E91-40BB-B784-0E76380B289D}"/>
              </a:ext>
            </a:extLst>
          </p:cNvPr>
          <p:cNvSpPr txBox="1"/>
          <p:nvPr/>
        </p:nvSpPr>
        <p:spPr>
          <a:xfrm>
            <a:off x="1185001" y="5720054"/>
            <a:ext cx="2564436" cy="923330"/>
          </a:xfrm>
          <a:prstGeom prst="rect">
            <a:avLst/>
          </a:prstGeom>
          <a:noFill/>
        </p:spPr>
        <p:txBody>
          <a:bodyPr wrap="square" rtlCol="0">
            <a:spAutoFit/>
          </a:bodyPr>
          <a:lstStyle/>
          <a:p>
            <a:pPr algn="ctr"/>
            <a:r>
              <a:rPr lang="en-US" dirty="0"/>
              <a:t>Write a brief description of this title. Write a brief description of this title. </a:t>
            </a:r>
          </a:p>
        </p:txBody>
      </p:sp>
      <p:sp>
        <p:nvSpPr>
          <p:cNvPr id="26" name="TextBox 25">
            <a:extLst>
              <a:ext uri="{FF2B5EF4-FFF2-40B4-BE49-F238E27FC236}">
                <a16:creationId xmlns:a16="http://schemas.microsoft.com/office/drawing/2014/main" id="{E16B238D-841D-4143-A764-A7092FD89794}"/>
              </a:ext>
            </a:extLst>
          </p:cNvPr>
          <p:cNvSpPr txBox="1"/>
          <p:nvPr/>
        </p:nvSpPr>
        <p:spPr>
          <a:xfrm>
            <a:off x="4813781" y="4915560"/>
            <a:ext cx="2564435" cy="830997"/>
          </a:xfrm>
          <a:prstGeom prst="rect">
            <a:avLst/>
          </a:prstGeom>
          <a:noFill/>
        </p:spPr>
        <p:txBody>
          <a:bodyPr wrap="square" rtlCol="0">
            <a:spAutoFit/>
          </a:bodyPr>
          <a:lstStyle/>
          <a:p>
            <a:pPr algn="ctr"/>
            <a:r>
              <a:rPr lang="en-US" sz="2400" dirty="0">
                <a:solidFill>
                  <a:srgbClr val="FF0000"/>
                </a:solidFill>
                <a:latin typeface="Maven Pro Medium" pitchFamily="2" charset="0"/>
                <a:ea typeface="A Banoo Thin" panose="020B0800040000020004" pitchFamily="34" charset="-78"/>
                <a:cs typeface="A Banoo Thin" panose="020B0800040000020004" pitchFamily="34" charset="-78"/>
              </a:rPr>
              <a:t>INSERT YOUR TITLE</a:t>
            </a:r>
          </a:p>
        </p:txBody>
      </p:sp>
      <p:sp>
        <p:nvSpPr>
          <p:cNvPr id="27" name="TextBox 26">
            <a:extLst>
              <a:ext uri="{FF2B5EF4-FFF2-40B4-BE49-F238E27FC236}">
                <a16:creationId xmlns:a16="http://schemas.microsoft.com/office/drawing/2014/main" id="{9EA6E11E-2EA7-4DB8-8645-7D894E882989}"/>
              </a:ext>
            </a:extLst>
          </p:cNvPr>
          <p:cNvSpPr txBox="1"/>
          <p:nvPr/>
        </p:nvSpPr>
        <p:spPr>
          <a:xfrm>
            <a:off x="4813781" y="5720054"/>
            <a:ext cx="2564436" cy="923330"/>
          </a:xfrm>
          <a:prstGeom prst="rect">
            <a:avLst/>
          </a:prstGeom>
          <a:noFill/>
        </p:spPr>
        <p:txBody>
          <a:bodyPr wrap="square" rtlCol="0">
            <a:spAutoFit/>
          </a:bodyPr>
          <a:lstStyle/>
          <a:p>
            <a:pPr algn="ctr"/>
            <a:r>
              <a:rPr lang="en-US" dirty="0"/>
              <a:t>Write a brief description of this title. Write a brief description of this title. </a:t>
            </a:r>
          </a:p>
        </p:txBody>
      </p:sp>
      <p:sp>
        <p:nvSpPr>
          <p:cNvPr id="29" name="TextBox 28">
            <a:extLst>
              <a:ext uri="{FF2B5EF4-FFF2-40B4-BE49-F238E27FC236}">
                <a16:creationId xmlns:a16="http://schemas.microsoft.com/office/drawing/2014/main" id="{DD0CFF31-5D39-4948-8D86-2172321C1711}"/>
              </a:ext>
            </a:extLst>
          </p:cNvPr>
          <p:cNvSpPr txBox="1"/>
          <p:nvPr/>
        </p:nvSpPr>
        <p:spPr>
          <a:xfrm>
            <a:off x="8442560" y="4915560"/>
            <a:ext cx="2564435" cy="830997"/>
          </a:xfrm>
          <a:prstGeom prst="rect">
            <a:avLst/>
          </a:prstGeom>
          <a:noFill/>
        </p:spPr>
        <p:txBody>
          <a:bodyPr wrap="square" rtlCol="0">
            <a:spAutoFit/>
          </a:bodyPr>
          <a:lstStyle/>
          <a:p>
            <a:pPr algn="ctr"/>
            <a:r>
              <a:rPr lang="en-US" sz="2400" dirty="0">
                <a:solidFill>
                  <a:srgbClr val="FF0000"/>
                </a:solidFill>
                <a:latin typeface="Maven Pro Medium" pitchFamily="2" charset="0"/>
                <a:ea typeface="A Banoo Thin" panose="020B0800040000020004" pitchFamily="34" charset="-78"/>
                <a:cs typeface="A Banoo Thin" panose="020B0800040000020004" pitchFamily="34" charset="-78"/>
              </a:rPr>
              <a:t>INSERT YOUR TITLE</a:t>
            </a:r>
          </a:p>
        </p:txBody>
      </p:sp>
      <p:sp>
        <p:nvSpPr>
          <p:cNvPr id="32" name="TextBox 31">
            <a:extLst>
              <a:ext uri="{FF2B5EF4-FFF2-40B4-BE49-F238E27FC236}">
                <a16:creationId xmlns:a16="http://schemas.microsoft.com/office/drawing/2014/main" id="{A4A665F1-58F8-4012-8606-8FC977244C82}"/>
              </a:ext>
            </a:extLst>
          </p:cNvPr>
          <p:cNvSpPr txBox="1"/>
          <p:nvPr/>
        </p:nvSpPr>
        <p:spPr>
          <a:xfrm>
            <a:off x="8442560" y="5720054"/>
            <a:ext cx="2564436" cy="923330"/>
          </a:xfrm>
          <a:prstGeom prst="rect">
            <a:avLst/>
          </a:prstGeom>
          <a:noFill/>
        </p:spPr>
        <p:txBody>
          <a:bodyPr wrap="square" rtlCol="0">
            <a:spAutoFit/>
          </a:bodyPr>
          <a:lstStyle/>
          <a:p>
            <a:pPr algn="ctr"/>
            <a:r>
              <a:rPr lang="en-US" dirty="0"/>
              <a:t>Write a brief description of this title. Write a brief description of this title. </a:t>
            </a:r>
          </a:p>
        </p:txBody>
      </p:sp>
      <p:sp>
        <p:nvSpPr>
          <p:cNvPr id="33" name="Rectangle 32">
            <a:extLst>
              <a:ext uri="{FF2B5EF4-FFF2-40B4-BE49-F238E27FC236}">
                <a16:creationId xmlns:a16="http://schemas.microsoft.com/office/drawing/2014/main" id="{4CB9C9A1-C1CD-42B8-BBC3-DF7DA1DFAFEC}"/>
              </a:ext>
            </a:extLst>
          </p:cNvPr>
          <p:cNvSpPr/>
          <p:nvPr/>
        </p:nvSpPr>
        <p:spPr>
          <a:xfrm>
            <a:off x="0" y="540589"/>
            <a:ext cx="882000" cy="882963"/>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670EE6E-2464-492D-A19D-F7E1F6E31E9D}"/>
              </a:ext>
            </a:extLst>
          </p:cNvPr>
          <p:cNvGrpSpPr/>
          <p:nvPr/>
        </p:nvGrpSpPr>
        <p:grpSpPr>
          <a:xfrm>
            <a:off x="5680502" y="3965385"/>
            <a:ext cx="830997" cy="830997"/>
            <a:chOff x="5680502" y="3965385"/>
            <a:chExt cx="830997" cy="830997"/>
          </a:xfrm>
        </p:grpSpPr>
        <p:sp>
          <p:nvSpPr>
            <p:cNvPr id="16" name="Oval 15">
              <a:extLst>
                <a:ext uri="{FF2B5EF4-FFF2-40B4-BE49-F238E27FC236}">
                  <a16:creationId xmlns:a16="http://schemas.microsoft.com/office/drawing/2014/main" id="{31C3CE5B-C03D-4AC2-8084-F84E1207EE7D}"/>
                </a:ext>
              </a:extLst>
            </p:cNvPr>
            <p:cNvSpPr/>
            <p:nvPr/>
          </p:nvSpPr>
          <p:spPr>
            <a:xfrm>
              <a:off x="5680502" y="3965385"/>
              <a:ext cx="830997" cy="830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Mountains">
              <a:extLst>
                <a:ext uri="{FF2B5EF4-FFF2-40B4-BE49-F238E27FC236}">
                  <a16:creationId xmlns:a16="http://schemas.microsoft.com/office/drawing/2014/main" id="{DBBC0C97-B016-4016-B298-6479CBA3C10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19669" y="4088781"/>
              <a:ext cx="552662" cy="552662"/>
            </a:xfrm>
            <a:prstGeom prst="rect">
              <a:avLst/>
            </a:prstGeom>
          </p:spPr>
        </p:pic>
      </p:grpSp>
      <p:grpSp>
        <p:nvGrpSpPr>
          <p:cNvPr id="2" name="Group 1">
            <a:extLst>
              <a:ext uri="{FF2B5EF4-FFF2-40B4-BE49-F238E27FC236}">
                <a16:creationId xmlns:a16="http://schemas.microsoft.com/office/drawing/2014/main" id="{8E248BAF-9039-4A0B-A478-EE418691D68F}"/>
              </a:ext>
            </a:extLst>
          </p:cNvPr>
          <p:cNvGrpSpPr/>
          <p:nvPr/>
        </p:nvGrpSpPr>
        <p:grpSpPr>
          <a:xfrm>
            <a:off x="2051720" y="3985859"/>
            <a:ext cx="830997" cy="830997"/>
            <a:chOff x="2051720" y="3985859"/>
            <a:chExt cx="830997" cy="830997"/>
          </a:xfrm>
        </p:grpSpPr>
        <p:sp>
          <p:nvSpPr>
            <p:cNvPr id="4" name="Oval 3">
              <a:extLst>
                <a:ext uri="{FF2B5EF4-FFF2-40B4-BE49-F238E27FC236}">
                  <a16:creationId xmlns:a16="http://schemas.microsoft.com/office/drawing/2014/main" id="{229ECFD4-08B1-483D-BE21-184260F04CD5}"/>
                </a:ext>
              </a:extLst>
            </p:cNvPr>
            <p:cNvSpPr/>
            <p:nvPr/>
          </p:nvSpPr>
          <p:spPr>
            <a:xfrm>
              <a:off x="2051720" y="3985859"/>
              <a:ext cx="830997" cy="830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Binoculars">
              <a:extLst>
                <a:ext uri="{FF2B5EF4-FFF2-40B4-BE49-F238E27FC236}">
                  <a16:creationId xmlns:a16="http://schemas.microsoft.com/office/drawing/2014/main" id="{C7EA124A-DCBB-4605-8E62-479F396A1500}"/>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213479" y="4142486"/>
              <a:ext cx="507478" cy="507478"/>
            </a:xfrm>
            <a:prstGeom prst="rect">
              <a:avLst/>
            </a:prstGeom>
          </p:spPr>
        </p:pic>
      </p:grpSp>
      <p:grpSp>
        <p:nvGrpSpPr>
          <p:cNvPr id="5" name="Group 4">
            <a:extLst>
              <a:ext uri="{FF2B5EF4-FFF2-40B4-BE49-F238E27FC236}">
                <a16:creationId xmlns:a16="http://schemas.microsoft.com/office/drawing/2014/main" id="{2ACCDFD1-015C-4B56-A909-6DB9DEA644EF}"/>
              </a:ext>
            </a:extLst>
          </p:cNvPr>
          <p:cNvGrpSpPr/>
          <p:nvPr/>
        </p:nvGrpSpPr>
        <p:grpSpPr>
          <a:xfrm>
            <a:off x="9309284" y="3965385"/>
            <a:ext cx="830997" cy="830997"/>
            <a:chOff x="9309284" y="3965385"/>
            <a:chExt cx="830997" cy="830997"/>
          </a:xfrm>
        </p:grpSpPr>
        <p:sp>
          <p:nvSpPr>
            <p:cNvPr id="37" name="Oval 36">
              <a:extLst>
                <a:ext uri="{FF2B5EF4-FFF2-40B4-BE49-F238E27FC236}">
                  <a16:creationId xmlns:a16="http://schemas.microsoft.com/office/drawing/2014/main" id="{90D450D2-D276-4F01-93CD-B03DA3FE247F}"/>
                </a:ext>
              </a:extLst>
            </p:cNvPr>
            <p:cNvSpPr/>
            <p:nvPr/>
          </p:nvSpPr>
          <p:spPr>
            <a:xfrm>
              <a:off x="9309284" y="3965385"/>
              <a:ext cx="830997" cy="8309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Fir tree">
              <a:extLst>
                <a:ext uri="{FF2B5EF4-FFF2-40B4-BE49-F238E27FC236}">
                  <a16:creationId xmlns:a16="http://schemas.microsoft.com/office/drawing/2014/main" id="{B652F03A-39C2-479E-ADAE-D9959A6CD1B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457121" y="4097450"/>
              <a:ext cx="535323" cy="535323"/>
            </a:xfrm>
            <a:prstGeom prst="rect">
              <a:avLst/>
            </a:prstGeom>
          </p:spPr>
        </p:pic>
      </p:grpSp>
      <p:sp>
        <p:nvSpPr>
          <p:cNvPr id="40" name="Slide Number Placeholder 5">
            <a:extLst>
              <a:ext uri="{FF2B5EF4-FFF2-40B4-BE49-F238E27FC236}">
                <a16:creationId xmlns:a16="http://schemas.microsoft.com/office/drawing/2014/main" id="{41F303A0-D453-4593-BECC-104D267CE56D}"/>
              </a:ext>
            </a:extLst>
          </p:cNvPr>
          <p:cNvSpPr txBox="1">
            <a:spLocks/>
          </p:cNvSpPr>
          <p:nvPr/>
        </p:nvSpPr>
        <p:spPr>
          <a:xfrm>
            <a:off x="11761480" y="6356350"/>
            <a:ext cx="43052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800">
                <a:solidFill>
                  <a:schemeClr val="tx1"/>
                </a:solidFill>
                <a:latin typeface="+mj-lt"/>
                <a:ea typeface="+mj-ea"/>
                <a:cs typeface="+mj-cs"/>
              </a:rPr>
              <a:pPr algn="l"/>
              <a:t>4</a:t>
            </a:fld>
            <a:endParaRPr lang="en-US" sz="1800" dirty="0">
              <a:solidFill>
                <a:schemeClr val="tx1"/>
              </a:solidFill>
              <a:latin typeface="+mj-lt"/>
              <a:ea typeface="+mj-ea"/>
              <a:cs typeface="+mj-cs"/>
            </a:endParaRPr>
          </a:p>
        </p:txBody>
      </p:sp>
    </p:spTree>
    <p:extLst>
      <p:ext uri="{BB962C8B-B14F-4D97-AF65-F5344CB8AC3E}">
        <p14:creationId xmlns:p14="http://schemas.microsoft.com/office/powerpoint/2010/main" val="4157060966"/>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31"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31" presetClass="entr" presetSubtype="0"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1000" fill="hold"/>
                                        <p:tgtEl>
                                          <p:spTgt spid="3"/>
                                        </p:tgtEl>
                                        <p:attrNameLst>
                                          <p:attrName>ppt_w</p:attrName>
                                        </p:attrNameLst>
                                      </p:cBhvr>
                                      <p:tavLst>
                                        <p:tav tm="0">
                                          <p:val>
                                            <p:fltVal val="0"/>
                                          </p:val>
                                        </p:tav>
                                        <p:tav tm="100000">
                                          <p:val>
                                            <p:strVal val="#ppt_w"/>
                                          </p:val>
                                        </p:tav>
                                      </p:tavLst>
                                    </p:anim>
                                    <p:anim calcmode="lin" valueType="num">
                                      <p:cBhvr>
                                        <p:cTn id="52" dur="1000" fill="hold"/>
                                        <p:tgtEl>
                                          <p:spTgt spid="3"/>
                                        </p:tgtEl>
                                        <p:attrNameLst>
                                          <p:attrName>ppt_h</p:attrName>
                                        </p:attrNameLst>
                                      </p:cBhvr>
                                      <p:tavLst>
                                        <p:tav tm="0">
                                          <p:val>
                                            <p:fltVal val="0"/>
                                          </p:val>
                                        </p:tav>
                                        <p:tav tm="100000">
                                          <p:val>
                                            <p:strVal val="#ppt_h"/>
                                          </p:val>
                                        </p:tav>
                                      </p:tavLst>
                                    </p:anim>
                                    <p:anim calcmode="lin" valueType="num">
                                      <p:cBhvr>
                                        <p:cTn id="53" dur="1000" fill="hold"/>
                                        <p:tgtEl>
                                          <p:spTgt spid="3"/>
                                        </p:tgtEl>
                                        <p:attrNameLst>
                                          <p:attrName>style.rotation</p:attrName>
                                        </p:attrNameLst>
                                      </p:cBhvr>
                                      <p:tavLst>
                                        <p:tav tm="0">
                                          <p:val>
                                            <p:fltVal val="90"/>
                                          </p:val>
                                        </p:tav>
                                        <p:tav tm="100000">
                                          <p:val>
                                            <p:fltVal val="0"/>
                                          </p:val>
                                        </p:tav>
                                      </p:tavLst>
                                    </p:anim>
                                    <p:animEffect transition="in" filter="fade">
                                      <p:cBhvr>
                                        <p:cTn id="54" dur="1000"/>
                                        <p:tgtEl>
                                          <p:spTgt spid="3"/>
                                        </p:tgtEl>
                                      </p:cBhvr>
                                    </p:animEffect>
                                  </p:childTnLst>
                                </p:cTn>
                              </p:par>
                            </p:childTnLst>
                          </p:cTn>
                        </p:par>
                        <p:par>
                          <p:cTn id="55" fill="hold">
                            <p:stCondLst>
                              <p:cond delay="55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6000"/>
                            </p:stCondLst>
                            <p:childTnLst>
                              <p:par>
                                <p:cTn id="61" presetID="2" presetClass="entr" presetSubtype="4"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childTnLst>
                          </p:cTn>
                        </p:par>
                        <p:par>
                          <p:cTn id="65" fill="hold">
                            <p:stCondLst>
                              <p:cond delay="6500"/>
                            </p:stCondLst>
                            <p:childTnLst>
                              <p:par>
                                <p:cTn id="66" presetID="2" presetClass="entr" presetSubtype="4" fill="hold"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31" presetClass="entr" presetSubtype="0"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1000" fill="hold"/>
                                        <p:tgtEl>
                                          <p:spTgt spid="5"/>
                                        </p:tgtEl>
                                        <p:attrNameLst>
                                          <p:attrName>ppt_w</p:attrName>
                                        </p:attrNameLst>
                                      </p:cBhvr>
                                      <p:tavLst>
                                        <p:tav tm="0">
                                          <p:val>
                                            <p:fltVal val="0"/>
                                          </p:val>
                                        </p:tav>
                                        <p:tav tm="100000">
                                          <p:val>
                                            <p:strVal val="#ppt_w"/>
                                          </p:val>
                                        </p:tav>
                                      </p:tavLst>
                                    </p:anim>
                                    <p:anim calcmode="lin" valueType="num">
                                      <p:cBhvr>
                                        <p:cTn id="74" dur="1000" fill="hold"/>
                                        <p:tgtEl>
                                          <p:spTgt spid="5"/>
                                        </p:tgtEl>
                                        <p:attrNameLst>
                                          <p:attrName>ppt_h</p:attrName>
                                        </p:attrNameLst>
                                      </p:cBhvr>
                                      <p:tavLst>
                                        <p:tav tm="0">
                                          <p:val>
                                            <p:fltVal val="0"/>
                                          </p:val>
                                        </p:tav>
                                        <p:tav tm="100000">
                                          <p:val>
                                            <p:strVal val="#ppt_h"/>
                                          </p:val>
                                        </p:tav>
                                      </p:tavLst>
                                    </p:anim>
                                    <p:anim calcmode="lin" valueType="num">
                                      <p:cBhvr>
                                        <p:cTn id="75" dur="1000" fill="hold"/>
                                        <p:tgtEl>
                                          <p:spTgt spid="5"/>
                                        </p:tgtEl>
                                        <p:attrNameLst>
                                          <p:attrName>style.rotation</p:attrName>
                                        </p:attrNameLst>
                                      </p:cBhvr>
                                      <p:tavLst>
                                        <p:tav tm="0">
                                          <p:val>
                                            <p:fltVal val="90"/>
                                          </p:val>
                                        </p:tav>
                                        <p:tav tm="100000">
                                          <p:val>
                                            <p:fltVal val="0"/>
                                          </p:val>
                                        </p:tav>
                                      </p:tavLst>
                                    </p:anim>
                                    <p:animEffect transition="in" filter="fade">
                                      <p:cBhvr>
                                        <p:cTn id="76" dur="1000"/>
                                        <p:tgtEl>
                                          <p:spTgt spid="5"/>
                                        </p:tgtEl>
                                      </p:cBhvr>
                                    </p:animEffect>
                                  </p:childTnLst>
                                </p:cTn>
                              </p:par>
                            </p:childTnLst>
                          </p:cTn>
                        </p:par>
                        <p:par>
                          <p:cTn id="77" fill="hold">
                            <p:stCondLst>
                              <p:cond delay="8000"/>
                            </p:stCondLst>
                            <p:childTnLst>
                              <p:par>
                                <p:cTn id="78" presetID="2" presetClass="entr" presetSubtype="4" fill="hold" grpId="0" nodeType="after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fill="hold"/>
                                        <p:tgtEl>
                                          <p:spTgt spid="29"/>
                                        </p:tgtEl>
                                        <p:attrNameLst>
                                          <p:attrName>ppt_x</p:attrName>
                                        </p:attrNameLst>
                                      </p:cBhvr>
                                      <p:tavLst>
                                        <p:tav tm="0">
                                          <p:val>
                                            <p:strVal val="#ppt_x"/>
                                          </p:val>
                                        </p:tav>
                                        <p:tav tm="100000">
                                          <p:val>
                                            <p:strVal val="#ppt_x"/>
                                          </p:val>
                                        </p:tav>
                                      </p:tavLst>
                                    </p:anim>
                                    <p:anim calcmode="lin" valueType="num">
                                      <p:cBhvr additive="base">
                                        <p:cTn id="81" dur="500" fill="hold"/>
                                        <p:tgtEl>
                                          <p:spTgt spid="29"/>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2" presetClass="entr" presetSubtype="4"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6" grpId="0"/>
      <p:bldP spid="31" grpId="0"/>
      <p:bldP spid="13" grpId="0"/>
      <p:bldP spid="14" grpId="0"/>
      <p:bldP spid="26" grpId="0"/>
      <p:bldP spid="27" grpId="0"/>
      <p:bldP spid="29" grpId="0"/>
      <p:bldP spid="32" grpId="0"/>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41B1A0D-7340-4FD6-8129-A8F31147CBB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p:pic>
      <p:pic>
        <p:nvPicPr>
          <p:cNvPr id="5" name="Picture Placeholder 4">
            <a:extLst>
              <a:ext uri="{FF2B5EF4-FFF2-40B4-BE49-F238E27FC236}">
                <a16:creationId xmlns:a16="http://schemas.microsoft.com/office/drawing/2014/main" id="{6FC54EA4-B3C1-4668-AB13-A1919AFEB0C0}"/>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a:stretch/>
        </p:blipFill>
        <p:spPr/>
      </p:pic>
      <p:pic>
        <p:nvPicPr>
          <p:cNvPr id="6" name="Picture Placeholder 5">
            <a:extLst>
              <a:ext uri="{FF2B5EF4-FFF2-40B4-BE49-F238E27FC236}">
                <a16:creationId xmlns:a16="http://schemas.microsoft.com/office/drawing/2014/main" id="{971953A1-EBDB-4A2C-A57D-422ADD75B314}"/>
              </a:ext>
            </a:extLst>
          </p:cNvPr>
          <p:cNvPicPr>
            <a:picLocks noGrp="1" noChangeAspect="1"/>
          </p:cNvPicPr>
          <p:nvPr>
            <p:ph type="pic" sz="quarter" idx="15"/>
          </p:nvPr>
        </p:nvPicPr>
        <p:blipFill rotWithShape="1">
          <a:blip r:embed="rId4" cstate="email">
            <a:extLst>
              <a:ext uri="{28A0092B-C50C-407E-A947-70E740481C1C}">
                <a14:useLocalDpi xmlns:a14="http://schemas.microsoft.com/office/drawing/2010/main"/>
              </a:ext>
            </a:extLst>
          </a:blip>
          <a:srcRect/>
          <a:stretch/>
        </p:blipFill>
        <p:spPr/>
      </p:pic>
      <p:pic>
        <p:nvPicPr>
          <p:cNvPr id="9" name="Picture Placeholder 8">
            <a:extLst>
              <a:ext uri="{FF2B5EF4-FFF2-40B4-BE49-F238E27FC236}">
                <a16:creationId xmlns:a16="http://schemas.microsoft.com/office/drawing/2014/main" id="{77B3C230-CA17-430D-9946-D926EEB5880B}"/>
              </a:ext>
            </a:extLst>
          </p:cNvPr>
          <p:cNvPicPr>
            <a:picLocks noGrp="1" noChangeAspect="1"/>
          </p:cNvPicPr>
          <p:nvPr>
            <p:ph type="pic" sz="quarter" idx="16"/>
          </p:nvPr>
        </p:nvPicPr>
        <p:blipFill rotWithShape="1">
          <a:blip r:embed="rId5" cstate="email">
            <a:extLst>
              <a:ext uri="{28A0092B-C50C-407E-A947-70E740481C1C}">
                <a14:useLocalDpi xmlns:a14="http://schemas.microsoft.com/office/drawing/2010/main"/>
              </a:ext>
            </a:extLst>
          </a:blip>
          <a:srcRect/>
          <a:stretch/>
        </p:blipFill>
        <p:spPr/>
      </p:pic>
      <p:pic>
        <p:nvPicPr>
          <p:cNvPr id="16" name="Graphic 15" descr="Mining tools">
            <a:extLst>
              <a:ext uri="{FF2B5EF4-FFF2-40B4-BE49-F238E27FC236}">
                <a16:creationId xmlns:a16="http://schemas.microsoft.com/office/drawing/2014/main" id="{36A4D2E2-77B9-4F00-A96C-366C80707C0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0188" y="5148215"/>
            <a:ext cx="1172980" cy="1172980"/>
          </a:xfrm>
          <a:prstGeom prst="rect">
            <a:avLst/>
          </a:prstGeom>
        </p:spPr>
      </p:pic>
      <p:sp>
        <p:nvSpPr>
          <p:cNvPr id="18" name="TextBox 17">
            <a:extLst>
              <a:ext uri="{FF2B5EF4-FFF2-40B4-BE49-F238E27FC236}">
                <a16:creationId xmlns:a16="http://schemas.microsoft.com/office/drawing/2014/main" id="{B19BC83C-2F23-44EB-9A85-23EFEACC16E0}"/>
              </a:ext>
            </a:extLst>
          </p:cNvPr>
          <p:cNvSpPr txBox="1"/>
          <p:nvPr/>
        </p:nvSpPr>
        <p:spPr>
          <a:xfrm>
            <a:off x="498266" y="3700028"/>
            <a:ext cx="6911246" cy="461665"/>
          </a:xfrm>
          <a:prstGeom prst="rect">
            <a:avLst/>
          </a:prstGeom>
          <a:noFill/>
        </p:spPr>
        <p:txBody>
          <a:bodyPr wrap="square" rtlCol="0">
            <a:spAutoFit/>
          </a:bodyPr>
          <a:lstStyle/>
          <a:p>
            <a:r>
              <a:rPr lang="en-US" sz="2400" dirty="0">
                <a:solidFill>
                  <a:srgbClr val="FF0000"/>
                </a:solidFill>
                <a:latin typeface="Maven Pro Medium" pitchFamily="2" charset="0"/>
                <a:ea typeface="A Banoo Thin" panose="020B0800040000020004" pitchFamily="34" charset="-78"/>
                <a:cs typeface="A Banoo Thin" panose="020B0800040000020004" pitchFamily="34" charset="-78"/>
              </a:rPr>
              <a:t>INSERT YOUR TITLE</a:t>
            </a:r>
          </a:p>
        </p:txBody>
      </p:sp>
      <p:sp>
        <p:nvSpPr>
          <p:cNvPr id="19" name="TextBox 18">
            <a:extLst>
              <a:ext uri="{FF2B5EF4-FFF2-40B4-BE49-F238E27FC236}">
                <a16:creationId xmlns:a16="http://schemas.microsoft.com/office/drawing/2014/main" id="{6603F9CA-EB31-4089-9D62-1AED19710C6D}"/>
              </a:ext>
            </a:extLst>
          </p:cNvPr>
          <p:cNvSpPr txBox="1"/>
          <p:nvPr/>
        </p:nvSpPr>
        <p:spPr>
          <a:xfrm>
            <a:off x="498265" y="4234023"/>
            <a:ext cx="7549425" cy="646331"/>
          </a:xfrm>
          <a:prstGeom prst="rect">
            <a:avLst/>
          </a:prstGeom>
          <a:noFill/>
        </p:spPr>
        <p:txBody>
          <a:bodyPr wrap="square" rtlCol="0">
            <a:spAutoFit/>
          </a:bodyPr>
          <a:lstStyle/>
          <a:p>
            <a:r>
              <a:rPr lang="en-US" dirty="0"/>
              <a:t>A volcano is an opening or rupture in the earth’s surface that allows magma (hot liquid and semi-liquid rock), volcanic ash and gases to escape. </a:t>
            </a:r>
          </a:p>
        </p:txBody>
      </p:sp>
      <p:sp>
        <p:nvSpPr>
          <p:cNvPr id="20" name="TextBox 19">
            <a:extLst>
              <a:ext uri="{FF2B5EF4-FFF2-40B4-BE49-F238E27FC236}">
                <a16:creationId xmlns:a16="http://schemas.microsoft.com/office/drawing/2014/main" id="{F6BBA489-E2F8-4D4C-B477-3497AE81F88C}"/>
              </a:ext>
            </a:extLst>
          </p:cNvPr>
          <p:cNvSpPr txBox="1"/>
          <p:nvPr/>
        </p:nvSpPr>
        <p:spPr>
          <a:xfrm>
            <a:off x="2210739" y="5390626"/>
            <a:ext cx="5836951" cy="923330"/>
          </a:xfrm>
          <a:prstGeom prst="rect">
            <a:avLst/>
          </a:prstGeom>
          <a:noFill/>
        </p:spPr>
        <p:txBody>
          <a:bodyPr wrap="square" rtlCol="0">
            <a:spAutoFit/>
          </a:bodyPr>
          <a:lstStyle/>
          <a:p>
            <a:r>
              <a:rPr lang="en-US" dirty="0"/>
              <a:t>A volcano is an opening or rupture in the earth’s surface that allows magma (hot liquid and semi-liquid rock), volcanic ash and gases to escape. </a:t>
            </a:r>
          </a:p>
        </p:txBody>
      </p:sp>
      <p:sp>
        <p:nvSpPr>
          <p:cNvPr id="24" name="Rectangle 23">
            <a:extLst>
              <a:ext uri="{FF2B5EF4-FFF2-40B4-BE49-F238E27FC236}">
                <a16:creationId xmlns:a16="http://schemas.microsoft.com/office/drawing/2014/main" id="{B045848C-76D9-41D8-9076-B848E0F57211}"/>
              </a:ext>
            </a:extLst>
          </p:cNvPr>
          <p:cNvSpPr/>
          <p:nvPr/>
        </p:nvSpPr>
        <p:spPr>
          <a:xfrm>
            <a:off x="0" y="0"/>
            <a:ext cx="441000" cy="441482"/>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4F0E02-924E-4424-A821-A9EC1E2A2237}"/>
              </a:ext>
            </a:extLst>
          </p:cNvPr>
          <p:cNvSpPr/>
          <p:nvPr/>
        </p:nvSpPr>
        <p:spPr>
          <a:xfrm>
            <a:off x="11751000" y="6416518"/>
            <a:ext cx="441000" cy="441482"/>
          </a:xfrm>
          <a:prstGeom prst="rect">
            <a:avLst/>
          </a:prstGeom>
          <a:solidFill>
            <a:srgbClr val="AC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E46757DF-54B3-4A39-926B-410FD65AB46C}"/>
              </a:ext>
            </a:extLst>
          </p:cNvPr>
          <p:cNvSpPr txBox="1">
            <a:spLocks/>
          </p:cNvSpPr>
          <p:nvPr/>
        </p:nvSpPr>
        <p:spPr>
          <a:xfrm>
            <a:off x="11761480" y="6356350"/>
            <a:ext cx="430520"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800">
                <a:solidFill>
                  <a:schemeClr val="bg1"/>
                </a:solidFill>
                <a:latin typeface="+mj-lt"/>
                <a:ea typeface="+mj-ea"/>
                <a:cs typeface="+mj-cs"/>
              </a:rPr>
              <a:pPr algn="l"/>
              <a:t>5</a:t>
            </a:fld>
            <a:endParaRPr lang="en-US" sz="1800" dirty="0">
              <a:solidFill>
                <a:schemeClr val="bg1"/>
              </a:solidFill>
              <a:latin typeface="+mj-lt"/>
              <a:ea typeface="+mj-ea"/>
              <a:cs typeface="+mj-cs"/>
            </a:endParaRPr>
          </a:p>
        </p:txBody>
      </p:sp>
    </p:spTree>
    <p:extLst>
      <p:ext uri="{BB962C8B-B14F-4D97-AF65-F5344CB8AC3E}">
        <p14:creationId xmlns:p14="http://schemas.microsoft.com/office/powerpoint/2010/main" val="350130777"/>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25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750"/>
                            </p:stCondLst>
                            <p:childTnLst>
                              <p:par>
                                <p:cTn id="30" presetID="2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337</Words>
  <Application>Microsoft Office PowerPoint</Application>
  <PresentationFormat>Widescreen</PresentationFormat>
  <Paragraphs>37</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vt:lpstr>
      <vt:lpstr>Livvic Black</vt:lpstr>
      <vt:lpstr>Arial</vt:lpstr>
      <vt:lpstr>Maven Pro Medium</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62</cp:revision>
  <dcterms:created xsi:type="dcterms:W3CDTF">2022-02-10T10:05:58Z</dcterms:created>
  <dcterms:modified xsi:type="dcterms:W3CDTF">2022-02-11T06:28:58Z</dcterms:modified>
</cp:coreProperties>
</file>